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2428B30-BA82-40FB-840D-435C7A14994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E33D577-2F6F-4C5F-90BD-FFE633FF7FB2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6629400" cy="1140976"/>
          </a:xfrm>
        </p:spPr>
        <p:txBody>
          <a:bodyPr/>
          <a:lstStyle/>
          <a:p>
            <a:r>
              <a:rPr lang="en-US" dirty="0" smtClean="0"/>
              <a:t>Standard DA-1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315200" cy="160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Objective: Students will do the problems in Review Exercise of Chapter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313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key words are displayed on the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14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Perspective</vt:lpstr>
      <vt:lpstr>Autumn</vt:lpstr>
      <vt:lpstr>Standard DA-1</vt:lpstr>
      <vt:lpstr>Key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DA-1</dc:title>
  <dc:creator>Owner</dc:creator>
  <cp:lastModifiedBy>Owner</cp:lastModifiedBy>
  <cp:revision>1</cp:revision>
  <dcterms:created xsi:type="dcterms:W3CDTF">2014-02-19T02:12:30Z</dcterms:created>
  <dcterms:modified xsi:type="dcterms:W3CDTF">2014-02-19T02:15:38Z</dcterms:modified>
</cp:coreProperties>
</file>