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85" r:id="rId3"/>
    <p:sldMasterId id="2147483698" r:id="rId4"/>
  </p:sldMasterIdLst>
  <p:sldIdLst>
    <p:sldId id="256" r:id="rId5"/>
    <p:sldId id="259" r:id="rId6"/>
    <p:sldId id="25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1F06-25F6-4AC0-A23C-2DF64BA6FEB4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0B51E-737C-4043-98FF-3DB488EC9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D0A8D-81F7-4A21-BC1E-9F0A6E901622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E64FC-26AB-4CDA-B305-F325FE5B5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9CF9F-C37F-4A52-8CC8-022E51032A7A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E6F00-9224-40F4-90F6-07E0BCB1B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8F394-78B1-4449-98E8-20357CF81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9B971-91DB-4E93-BBC2-98D2E7A4133B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FAEC1-762F-4B87-AF18-97988E8F0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D9C78-49F5-4C43-AC67-4FBF8DCB8E87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CFF5A-5F63-48F9-A7B9-3D16C4C3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42EA-C352-4081-89E8-F19453E739A0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6ECF4-E109-47AF-825C-96236C820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6C3A7-7C6D-4B3A-8458-20AB38F40FDA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93AC-D147-4E0B-A49A-63AE3AC48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30195-C145-4B29-91B9-FE5130D2825B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36643-AA3F-4986-A21F-06CAFE748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AC724-07A4-40F0-B2A2-7F3F9A00D7CE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339EC-5775-4371-9A61-F3D2207C4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2D016-AF09-4AFA-B45E-E7B48911376A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8FE77-9578-4453-84E5-00082C2A1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06CE5-551C-4393-9071-658E43F0121F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81370-C074-41D5-B5E3-379AA1ABF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075C3-B3A8-4065-9399-38A149072447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CE8F-279C-4E4B-978B-29054955E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2B8C7-8743-40D3-9580-6D13FD94510C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B0FCC-DD19-40C7-BF06-90837A738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7D88B-F7AF-4A98-B42C-0A2ABF64128C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051A3-3B55-4780-AC32-377E3BDE0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C69C9-E474-4AB9-B7E2-C5EB68640452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E1335-A915-4FD5-9FC7-D2C184CBF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1FFD4-6B82-4EAE-9CD9-6E1E060A2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43C3F-5C8C-47EE-9F2D-96E7F13485AF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513C35-41B7-47B4-8B18-BA657C369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DD6F5-D680-400D-B3CB-D8980DAF6BF0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0CCEA-5424-428B-BEE2-E3CBE3BC4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76BC9-2611-47AB-A85D-F6810589953B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7E5A2-F273-4A4F-AD3F-2004FD1C1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47E31-6CBC-4D46-8286-00DB6683CE90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A0B8-2A7A-4DA4-8360-57285A81D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49DAC4-678D-49DB-BE12-8C4F41C410EE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5BC0B1-57DB-475E-B9D2-1DC260B65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8D4C-1D7C-4952-96F3-D2FA99223546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69D2D-C423-4FC9-8C5F-2F486AD15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C2F55-B3FD-40F4-A592-85EBD90B1612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19918-6B6F-44F9-9DC5-E9FFFCE30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76A3A-2F26-46E8-B1C8-7385416B1F31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914E6-07D7-410B-98F5-EA23D516E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5695F-7155-4DF2-8252-DA72D80B1900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1F81B-2171-4131-AF1E-3E9300776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CBC47-7004-4266-BCDF-B90C6713CB42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2599-63AC-4FB0-95C7-045066DF5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26A7-09AA-454E-BDAA-E39DD51AF3FE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E7316-32D1-4B0D-B5A5-566E2CEBF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FDAE3-CFC9-4B90-9494-183A18EB1278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26A13-D944-4C1C-AF62-AEFE47B0D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18887-C84D-4F73-BA4E-B0728A6B67D7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15CF1-EEBF-4D45-95B8-39B766962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34176-0BF6-4F33-9F6E-99113F42321E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47B65-0B03-4E40-A36D-F727CB6DB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7013B-1321-4D82-B22E-5324646B7879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1DA2A-27F1-4762-8BD3-EB08A8CA5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00C73-75FF-4B27-A712-5B869D22FDD4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7AC8-B17E-46EC-845C-13DE81465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3FF8F-D405-41D9-8F5D-C94D6D0897B0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0B70-592B-4DBF-93CB-B24AE4050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DDDB2-67BD-4897-A115-519DD0587FB8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E6ED4-0551-4CEE-B66C-6A1A12746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88A46-406E-410D-BA0D-683080939983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156E8-5773-428D-9F73-4B78F8EA5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06691-B58B-4E78-AC00-EAF745935322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890C-11C1-44C2-B065-3BC6998FB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39C47-24DF-4402-AEB4-573EB5A42D8D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8E1C2-A95D-4923-9810-8184F5FCA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5085-EC2C-4478-B574-EC98C611E4BD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CBE71-5DC9-41F7-80ED-2BE71B9FA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5E53B-B556-41C3-8D59-FB1610C9AFD5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CEBFF-7B5C-460F-9FCC-518F7866A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2C6E9-9B19-416A-973A-45A703E13820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12BE3-0B70-4409-BDD6-AE508D937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573E4-6DCC-4655-B89C-0A941B5DBEB3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64D92-1C00-4672-87BE-5477952D6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EB424-AC35-4AEA-BF21-20D2B41612D5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40770-46C5-4EA6-8C19-4747BB02F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3FC31-BCC9-417A-B25E-F2BE7CA217CF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9DCC-8EFF-4CCE-A027-CE4ADBAFE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5D076-444D-4621-9348-E824372E04B2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B2E6-7B7D-44F0-90B4-D81B2C07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E8886-6E71-42BF-BCE1-539A120D4219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7CAAB-2681-4747-A818-68990A1E4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912FC2-4D8D-4EB1-9545-75EAC5376C22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F8F1A9-BB04-4814-90B9-7669674BF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4" r:id="rId2"/>
    <p:sldLayoutId id="2147483723" r:id="rId3"/>
    <p:sldLayoutId id="2147483722" r:id="rId4"/>
    <p:sldLayoutId id="2147483721" r:id="rId5"/>
    <p:sldLayoutId id="2147483720" r:id="rId6"/>
    <p:sldLayoutId id="2147483719" r:id="rId7"/>
    <p:sldLayoutId id="2147483718" r:id="rId8"/>
    <p:sldLayoutId id="2147483717" r:id="rId9"/>
    <p:sldLayoutId id="2147483716" r:id="rId10"/>
    <p:sldLayoutId id="2147483715" r:id="rId11"/>
    <p:sldLayoutId id="214748374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34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BD5F793-25A8-494C-BCFD-B3D408816AF6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4B91B17-1A15-4BAA-8A16-17ED7EB1E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0" r:id="rId2"/>
    <p:sldLayoutId id="2147483747" r:id="rId3"/>
    <p:sldLayoutId id="2147483729" r:id="rId4"/>
    <p:sldLayoutId id="2147483728" r:id="rId5"/>
    <p:sldLayoutId id="2147483727" r:id="rId6"/>
    <p:sldLayoutId id="2147483748" r:id="rId7"/>
    <p:sldLayoutId id="2147483749" r:id="rId8"/>
    <p:sldLayoutId id="2147483750" r:id="rId9"/>
    <p:sldLayoutId id="2147483726" r:id="rId10"/>
    <p:sldLayoutId id="2147483751" r:id="rId11"/>
    <p:sldLayoutId id="214748375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7663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64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8F6A2D86-BC10-4E73-A60A-B113BD0F3B0E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6DC635E-B060-4691-93F4-754F958D5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38" r:id="rId2"/>
    <p:sldLayoutId id="2147483737" r:id="rId3"/>
    <p:sldLayoutId id="2147483736" r:id="rId4"/>
    <p:sldLayoutId id="2147483754" r:id="rId5"/>
    <p:sldLayoutId id="2147483755" r:id="rId6"/>
    <p:sldLayoutId id="2147483735" r:id="rId7"/>
    <p:sldLayoutId id="2147483734" r:id="rId8"/>
    <p:sldLayoutId id="2147483733" r:id="rId9"/>
    <p:sldLayoutId id="2147483732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994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4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97531-9697-4A67-817F-1B578A30543A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E22F2F-DF32-4BCE-B81D-A6D30ABC2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44" r:id="rId2"/>
    <p:sldLayoutId id="2147483757" r:id="rId3"/>
    <p:sldLayoutId id="2147483743" r:id="rId4"/>
    <p:sldLayoutId id="2147483758" r:id="rId5"/>
    <p:sldLayoutId id="2147483742" r:id="rId6"/>
    <p:sldLayoutId id="2147483741" r:id="rId7"/>
    <p:sldLayoutId id="2147483759" r:id="rId8"/>
    <p:sldLayoutId id="2147483760" r:id="rId9"/>
    <p:sldLayoutId id="2147483740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Standard DA-5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Lesson 5.2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2226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algn="just" eaLnBrk="1" hangingPunct="1"/>
            <a:r>
              <a:rPr lang="en-US" sz="2800" smtClean="0"/>
              <a:t>Objective: Find the mean, variance, and standard deviation of a discrete random variable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Key words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1. mean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2. variance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3. standard deviation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4. discrete random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Let me do this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447800"/>
            <a:ext cx="7924800" cy="4683125"/>
          </a:xfrm>
        </p:spPr>
        <p:txBody>
          <a:bodyPr/>
          <a:lstStyle/>
          <a:p>
            <a:pPr eaLnBrk="1" hangingPunct="1"/>
            <a:r>
              <a:rPr lang="en-US" sz="2400" smtClean="0"/>
              <a:t>Example: Find the mean, variance, and s.d.  of  the number that appear when a die is rolled.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54275" name="Content Placeholder 4"/>
          <p:cNvSpPr>
            <a:spLocks noGrp="1"/>
          </p:cNvSpPr>
          <p:nvPr>
            <p:ph sz="half" idx="2"/>
          </p:nvPr>
        </p:nvSpPr>
        <p:spPr>
          <a:xfrm>
            <a:off x="990600" y="2209800"/>
            <a:ext cx="7696200" cy="3921125"/>
          </a:xfrm>
        </p:spPr>
        <p:txBody>
          <a:bodyPr/>
          <a:lstStyle/>
          <a:p>
            <a:pPr eaLnBrk="1" hangingPunct="1"/>
            <a:r>
              <a:rPr lang="en-US" sz="2400" smtClean="0"/>
              <a:t>Solution: First construct prob.dist.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2895600"/>
          <a:ext cx="5334000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758"/>
                <a:gridCol w="877352"/>
                <a:gridCol w="785050"/>
                <a:gridCol w="628040"/>
                <a:gridCol w="785050"/>
                <a:gridCol w="628040"/>
                <a:gridCol w="780711"/>
              </a:tblGrid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 us do this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In a family of two children, find the mean, variance, and s.d. of the number of female children.</a:t>
            </a:r>
          </a:p>
          <a:p>
            <a:pPr eaLnBrk="1" hangingPunct="1"/>
            <a:r>
              <a:rPr lang="en-US" sz="2400" smtClean="0"/>
              <a:t>Solution: First construct prob.dist.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200400"/>
          <a:ext cx="5257800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/>
                <a:gridCol w="1314450"/>
                <a:gridCol w="1314450"/>
                <a:gridCol w="1314450"/>
              </a:tblGrid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You do this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400" smtClean="0">
                <a:solidFill>
                  <a:srgbClr val="FFFF00"/>
                </a:solidFill>
              </a:rPr>
              <a:t>This distribution shows the number of trips of five nights or more that Europeans take per year. Find the mean, variance, and s.d.</a:t>
            </a:r>
            <a:endParaRPr lang="en-US" smtClean="0">
              <a:solidFill>
                <a:srgbClr val="FFFF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895600"/>
          <a:ext cx="6629400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in class/homework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solidFill>
                  <a:srgbClr val="FF0000"/>
                </a:solidFill>
              </a:rPr>
              <a:t>Textbook: pages 267-268</a:t>
            </a:r>
          </a:p>
          <a:p>
            <a:pPr eaLnBrk="1" hangingPunct="1"/>
            <a:r>
              <a:rPr lang="en-US" sz="2000" smtClean="0">
                <a:solidFill>
                  <a:srgbClr val="FF0000"/>
                </a:solidFill>
              </a:rPr>
              <a:t>Solve the problems: </a:t>
            </a:r>
          </a:p>
          <a:p>
            <a:pPr eaLnBrk="1" hangingPunct="1"/>
            <a:r>
              <a:rPr lang="en-US" sz="2000" smtClean="0">
                <a:solidFill>
                  <a:srgbClr val="FF0000"/>
                </a:solidFill>
              </a:rPr>
              <a:t>1) all problems  from 2 thru 10 </a:t>
            </a:r>
          </a:p>
          <a:p>
            <a:pPr eaLnBrk="1" hangingPunct="1"/>
            <a:r>
              <a:rPr lang="en-US" sz="2000" smtClean="0">
                <a:solidFill>
                  <a:srgbClr val="FF0000"/>
                </a:solidFill>
              </a:rPr>
              <a:t>2) 12 thru 18 (even numbers)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137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20</vt:i4>
      </vt:variant>
      <vt:variant>
        <vt:lpstr>Slide Titles</vt:lpstr>
      </vt:variant>
      <vt:variant>
        <vt:i4>6</vt:i4>
      </vt:variant>
    </vt:vector>
  </HeadingPairs>
  <TitlesOfParts>
    <vt:vector size="35" baseType="lpstr">
      <vt:lpstr>Arial</vt:lpstr>
      <vt:lpstr>Calibri</vt:lpstr>
      <vt:lpstr>Corbel</vt:lpstr>
      <vt:lpstr>Wingdings 2</vt:lpstr>
      <vt:lpstr>Wingdings</vt:lpstr>
      <vt:lpstr>Wingdings 3</vt:lpstr>
      <vt:lpstr>Trebuchet MS</vt:lpstr>
      <vt:lpstr>Georgia</vt:lpstr>
      <vt:lpstr>Franklin Gothic Book</vt:lpstr>
      <vt:lpstr>Office Theme</vt:lpstr>
      <vt:lpstr>Module</vt:lpstr>
      <vt:lpstr>Urban</vt:lpstr>
      <vt:lpstr>Technic</vt:lpstr>
      <vt:lpstr>Office Theme</vt:lpstr>
      <vt:lpstr>Module</vt:lpstr>
      <vt:lpstr>Module</vt:lpstr>
      <vt:lpstr>Module</vt:lpstr>
      <vt:lpstr>Module</vt:lpstr>
      <vt:lpstr>Module</vt:lpstr>
      <vt:lpstr>Module</vt:lpstr>
      <vt:lpstr>Module</vt:lpstr>
      <vt:lpstr>Urban</vt:lpstr>
      <vt:lpstr>Urban</vt:lpstr>
      <vt:lpstr>Urban</vt:lpstr>
      <vt:lpstr>Technic</vt:lpstr>
      <vt:lpstr>Technic</vt:lpstr>
      <vt:lpstr>Technic</vt:lpstr>
      <vt:lpstr>Technic</vt:lpstr>
      <vt:lpstr>Technic</vt:lpstr>
      <vt:lpstr>Slide 1</vt:lpstr>
      <vt:lpstr>Key words</vt:lpstr>
      <vt:lpstr>Slide 3</vt:lpstr>
      <vt:lpstr>Let us do this</vt:lpstr>
      <vt:lpstr>You do this</vt:lpstr>
      <vt:lpstr>practice in class/homework</vt:lpstr>
    </vt:vector>
  </TitlesOfParts>
  <Company>Marlboro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DA-5 Lesson 5.2</dc:title>
  <dc:creator>svalluru</dc:creator>
  <cp:lastModifiedBy>svalluru</cp:lastModifiedBy>
  <cp:revision>5</cp:revision>
  <dcterms:created xsi:type="dcterms:W3CDTF">2012-11-05T17:24:03Z</dcterms:created>
  <dcterms:modified xsi:type="dcterms:W3CDTF">2012-11-07T14:17:41Z</dcterms:modified>
</cp:coreProperties>
</file>