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2561C7-6BAD-44BB-B607-EAEAC674B6A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26E38-88BE-4EA8-AAC2-8B9D8A92E1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Standard DA-5:</a:t>
            </a:r>
            <a:br>
              <a:rPr lang="en-US" sz="3200" dirty="0" smtClean="0"/>
            </a:br>
            <a:r>
              <a:rPr lang="en-US" sz="3200" dirty="0" smtClean="0"/>
              <a:t>Lesson 5.4 and Review Exercises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7239000" cy="228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Objectives:</a:t>
            </a:r>
          </a:p>
          <a:p>
            <a:r>
              <a:rPr lang="en-US" sz="2400" dirty="0" smtClean="0"/>
              <a:t> 1. Complete the problems of H(a, x, b, y)</a:t>
            </a:r>
          </a:p>
          <a:p>
            <a:r>
              <a:rPr lang="en-US" sz="2400" dirty="0" smtClean="0"/>
              <a:t>2. Problems 9, 13, 15 in lesson 5.4</a:t>
            </a:r>
          </a:p>
          <a:p>
            <a:r>
              <a:rPr lang="en-US" sz="2400" dirty="0" smtClean="0"/>
              <a:t>3. Problems in Review Exercises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0" y="4876800"/>
            <a:ext cx="6781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Hyper geometric problems </a:t>
            </a:r>
            <a:endParaRPr 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20000" cy="3505200"/>
          </a:xfrm>
        </p:spPr>
        <p:txBody>
          <a:bodyPr>
            <a:normAutofit fontScale="925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</a:t>
            </a:r>
            <a:r>
              <a:rPr lang="en-US" dirty="0" smtClean="0"/>
              <a:t>. H(5, 3, 6, 1</a:t>
            </a:r>
            <a:r>
              <a:rPr lang="en-US" dirty="0" smtClean="0"/>
              <a:t>)                                  2</a:t>
            </a:r>
            <a:r>
              <a:rPr lang="en-US" dirty="0" smtClean="0"/>
              <a:t>. H(9, 4, 3, 2)</a:t>
            </a:r>
          </a:p>
          <a:p>
            <a:pPr eaLnBrk="1" hangingPunct="1"/>
            <a:r>
              <a:rPr lang="en-US" dirty="0" smtClean="0"/>
              <a:t>3. H(8, 6, 6, 4</a:t>
            </a:r>
            <a:r>
              <a:rPr lang="en-US" dirty="0" smtClean="0"/>
              <a:t>)                                 4</a:t>
            </a:r>
            <a:r>
              <a:rPr lang="en-US" dirty="0" smtClean="0"/>
              <a:t>. H(12, 10, 5, </a:t>
            </a:r>
          </a:p>
          <a:p>
            <a:pPr eaLnBrk="1" hangingPunct="1"/>
            <a:r>
              <a:rPr lang="en-US" dirty="0" smtClean="0"/>
              <a:t>5. H(15, 11, 14, 8</a:t>
            </a:r>
            <a:r>
              <a:rPr lang="en-US" dirty="0" smtClean="0"/>
              <a:t>)                           6</a:t>
            </a:r>
            <a:r>
              <a:rPr lang="en-US" dirty="0" smtClean="0"/>
              <a:t>. H(8, 5, 16, 7)</a:t>
            </a:r>
          </a:p>
          <a:p>
            <a:pPr eaLnBrk="1" hangingPunct="1"/>
            <a:r>
              <a:rPr lang="en-US" dirty="0" smtClean="0"/>
              <a:t>7. H(12, 4, 5, 2</a:t>
            </a:r>
            <a:r>
              <a:rPr lang="en-US" dirty="0" smtClean="0"/>
              <a:t>)                                8</a:t>
            </a:r>
            <a:r>
              <a:rPr lang="en-US" dirty="0" smtClean="0"/>
              <a:t>. H(9, 5, 6, 3)</a:t>
            </a:r>
          </a:p>
          <a:p>
            <a:pPr eaLnBrk="1" hangingPunct="1"/>
            <a:r>
              <a:rPr lang="en-US" dirty="0" smtClean="0"/>
              <a:t>9. H(10, 5, 3, 2</a:t>
            </a:r>
            <a:r>
              <a:rPr lang="en-US" dirty="0" smtClean="0"/>
              <a:t>)                              10</a:t>
            </a:r>
            <a:r>
              <a:rPr lang="en-US" dirty="0" smtClean="0"/>
              <a:t>. H(8, 3, 5, 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000" dirty="0" smtClean="0"/>
              <a:t>Page 290: 9) A recent study of robberies for a certain geographic region showed an average of 1 robbery per 20,000 people. In a city of 80,000 people, find the probability of a) 0 robberies b) 1 robbery c) 2 robberies d) 3 or more robberies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/>
              <a:t>13)  Of a company’s mailings 1.5% are returned because of incorrect or incomplete addresses. In a mailing of 200 pieces, find the probability that none will be returned.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15)  The average number of phone inquiries per day at the poison control center is 4. Find the probability it will receive 5 calls on a given day.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5.4….page 290-291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problems 10, 14, and 16.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Exercises: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Pages 293-294:</a:t>
            </a:r>
          </a:p>
          <a:p>
            <a:r>
              <a:rPr lang="en-US" dirty="0" smtClean="0"/>
              <a:t>Solve the problems….1 thru 10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289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Office Theme</vt:lpstr>
      <vt:lpstr>Metro</vt:lpstr>
      <vt:lpstr>Module</vt:lpstr>
      <vt:lpstr>Verve</vt:lpstr>
      <vt:lpstr>Oriel</vt:lpstr>
      <vt:lpstr>Standard DA-5: Lesson 5.4 and Review Exercises</vt:lpstr>
      <vt:lpstr>Hyper geometric problems </vt:lpstr>
      <vt:lpstr>Page 290: 9) A recent study of robberies for a certain geographic region showed an average of 1 robbery per 20,000 people. In a city of 80,000 people, find the probability of a) 0 robberies b) 1 robbery c) 2 robberies d) 3 or more robberies </vt:lpstr>
      <vt:lpstr>13)  Of a company’s mailings 1.5% are returned because of incorrect or incomplete addresses. In a mailing of 200 pieces, find the probability that none will be returned.</vt:lpstr>
      <vt:lpstr>15)  The average number of phone inquiries per day at the poison control center is 4. Find the probability it will receive 5 calls on a given day. </vt:lpstr>
      <vt:lpstr>Continue 5.4….page 290-291</vt:lpstr>
      <vt:lpstr>Review Exercises:</vt:lpstr>
    </vt:vector>
  </TitlesOfParts>
  <Company>Marlboro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DA-5: Lesson 5.4 and Review Exercises</dc:title>
  <dc:creator>svalluru</dc:creator>
  <cp:lastModifiedBy>svalluru</cp:lastModifiedBy>
  <cp:revision>4</cp:revision>
  <dcterms:created xsi:type="dcterms:W3CDTF">2012-11-14T17:18:55Z</dcterms:created>
  <dcterms:modified xsi:type="dcterms:W3CDTF">2012-11-14T17:48:20Z</dcterms:modified>
</cp:coreProperties>
</file>