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32" r:id="rId5"/>
    <p:sldMasterId id="2147483744" r:id="rId6"/>
    <p:sldMasterId id="214748375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C8BEA3-856D-4116-8392-C26CA162958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DA88B36-768C-41C0-A653-AF066FC151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315200" cy="2595025"/>
          </a:xfrm>
        </p:spPr>
        <p:txBody>
          <a:bodyPr/>
          <a:lstStyle/>
          <a:p>
            <a:r>
              <a:rPr lang="en-US" dirty="0" smtClean="0"/>
              <a:t>Standard DA-2, DA-3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73152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Objectives: 1. Introduce the basic terminology in chapter 3</a:t>
            </a:r>
          </a:p>
          <a:p>
            <a:endParaRPr lang="en-US" sz="2800" dirty="0" smtClean="0"/>
          </a:p>
          <a:p>
            <a:r>
              <a:rPr lang="en-US" sz="2800" dirty="0" smtClean="0"/>
              <a:t>2. Do problems to find measures of central tendency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36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Center</a:t>
            </a:r>
          </a:p>
          <a:p>
            <a:r>
              <a:rPr lang="en-US" sz="2400" dirty="0" smtClean="0"/>
              <a:t>Shape</a:t>
            </a:r>
          </a:p>
          <a:p>
            <a:r>
              <a:rPr lang="en-US" sz="2400" dirty="0" smtClean="0"/>
              <a:t>Spread</a:t>
            </a:r>
          </a:p>
          <a:p>
            <a:r>
              <a:rPr lang="en-US" sz="2400" dirty="0" smtClean="0"/>
              <a:t>Mean</a:t>
            </a:r>
          </a:p>
          <a:p>
            <a:r>
              <a:rPr lang="en-US" sz="2400" dirty="0" smtClean="0"/>
              <a:t>Median</a:t>
            </a:r>
          </a:p>
          <a:p>
            <a:r>
              <a:rPr lang="en-US" sz="2400" dirty="0" smtClean="0"/>
              <a:t>Mode</a:t>
            </a:r>
          </a:p>
          <a:p>
            <a:r>
              <a:rPr lang="en-US" sz="2400" dirty="0" smtClean="0"/>
              <a:t>Midrange</a:t>
            </a:r>
          </a:p>
          <a:p>
            <a:r>
              <a:rPr lang="en-US" sz="2400" dirty="0" smtClean="0"/>
              <a:t>Average</a:t>
            </a:r>
          </a:p>
          <a:p>
            <a:r>
              <a:rPr lang="en-US" sz="2400" dirty="0" smtClean="0"/>
              <a:t>Grouped mean</a:t>
            </a:r>
          </a:p>
          <a:p>
            <a:r>
              <a:rPr lang="en-US" sz="2400" dirty="0" smtClean="0"/>
              <a:t>Weighted mean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5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value at the center or middle of a data set</a:t>
            </a:r>
          </a:p>
          <a:p>
            <a:r>
              <a:rPr lang="en-US" dirty="0" smtClean="0"/>
              <a:t>The measures are mean, median, mode, and midrange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is not a resistant measure</a:t>
            </a:r>
          </a:p>
          <a:p>
            <a:r>
              <a:rPr lang="en-US" dirty="0" smtClean="0"/>
              <a:t>Median is a resistant measure</a:t>
            </a:r>
          </a:p>
          <a:p>
            <a:r>
              <a:rPr lang="en-US" dirty="0" smtClean="0"/>
              <a:t>Mode: No, Bi, Multi </a:t>
            </a:r>
          </a:p>
          <a:p>
            <a:r>
              <a:rPr lang="en-US" dirty="0" smtClean="0"/>
              <a:t>Midrange is easy to compute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b="1" i="1" dirty="0" smtClean="0">
                <a:solidFill>
                  <a:srgbClr val="FF0000"/>
                </a:solidFill>
              </a:rPr>
              <a:t>average</a:t>
            </a:r>
            <a:r>
              <a:rPr lang="en-US" dirty="0" smtClean="0"/>
              <a:t> is not a statistical term. Never use the term </a:t>
            </a:r>
            <a:r>
              <a:rPr lang="en-US" b="1" i="1" dirty="0" smtClean="0">
                <a:solidFill>
                  <a:srgbClr val="FF0000"/>
                </a:solidFill>
              </a:rPr>
              <a:t>average</a:t>
            </a:r>
            <a:r>
              <a:rPr lang="en-US" dirty="0" smtClean="0"/>
              <a:t> in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3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Mean, only interval level and ratio level</a:t>
            </a:r>
          </a:p>
          <a:p>
            <a:r>
              <a:rPr lang="en-US" dirty="0" smtClean="0"/>
              <a:t>Median, all four levels except nominal</a:t>
            </a:r>
          </a:p>
          <a:p>
            <a:r>
              <a:rPr lang="en-US" dirty="0" smtClean="0"/>
              <a:t>Mode, all four levels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Ungrouped data</a:t>
            </a:r>
          </a:p>
          <a:p>
            <a:r>
              <a:rPr lang="en-US" dirty="0" smtClean="0"/>
              <a:t>Grouped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1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Answer questions: </a:t>
            </a:r>
          </a:p>
          <a:p>
            <a:r>
              <a:rPr lang="en-US" dirty="0" smtClean="0"/>
              <a:t>Do the problems: 1 thru 28 yourself</a:t>
            </a:r>
          </a:p>
          <a:p>
            <a:endParaRPr lang="en-US" dirty="0"/>
          </a:p>
          <a:p>
            <a:r>
              <a:rPr lang="en-US" dirty="0" smtClean="0"/>
              <a:t>Long Answer Questions:</a:t>
            </a:r>
          </a:p>
          <a:p>
            <a:r>
              <a:rPr lang="en-US" dirty="0" smtClean="0"/>
              <a:t>Do the problems: Page 97:  29 thru 34 (Guided)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Perspective</vt:lpstr>
      <vt:lpstr>1_Angles</vt:lpstr>
      <vt:lpstr>Civic</vt:lpstr>
      <vt:lpstr>Metro</vt:lpstr>
      <vt:lpstr>NewsPrint</vt:lpstr>
      <vt:lpstr>Thatch</vt:lpstr>
      <vt:lpstr>1_Perspective</vt:lpstr>
      <vt:lpstr>Standard DA-2, DA-3</vt:lpstr>
      <vt:lpstr>Key terms</vt:lpstr>
      <vt:lpstr>Measures of Center</vt:lpstr>
      <vt:lpstr>PowerPoint Presentation</vt:lpstr>
      <vt:lpstr>Average</vt:lpstr>
      <vt:lpstr>PowerPoint Presentation</vt:lpstr>
      <vt:lpstr>Measures of center</vt:lpstr>
      <vt:lpstr>Textbook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DA-2, DA-3</dc:title>
  <dc:creator>Owner</dc:creator>
  <cp:lastModifiedBy>Owner</cp:lastModifiedBy>
  <cp:revision>3</cp:revision>
  <dcterms:created xsi:type="dcterms:W3CDTF">2014-02-20T01:20:56Z</dcterms:created>
  <dcterms:modified xsi:type="dcterms:W3CDTF">2014-02-20T01:45:21Z</dcterms:modified>
</cp:coreProperties>
</file>