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A6E6EF-CF74-4025-AF8C-472A84E00AF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D23FDF-660F-4B85-BADA-62F7EEEFE2F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E6EF-CF74-4025-AF8C-472A84E00AF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3FDF-660F-4B85-BADA-62F7EEEFE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E6EF-CF74-4025-AF8C-472A84E00AF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3FDF-660F-4B85-BADA-62F7EEEFE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E6EF-CF74-4025-AF8C-472A84E00AF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3FDF-660F-4B85-BADA-62F7EEEFE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E6EF-CF74-4025-AF8C-472A84E00AF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3FDF-660F-4B85-BADA-62F7EEEFE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E6EF-CF74-4025-AF8C-472A84E00AF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3FDF-660F-4B85-BADA-62F7EEEFE2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E6EF-CF74-4025-AF8C-472A84E00AF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3FDF-660F-4B85-BADA-62F7EEEFE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E6EF-CF74-4025-AF8C-472A84E00AF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3FDF-660F-4B85-BADA-62F7EEEFE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E6EF-CF74-4025-AF8C-472A84E00AF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3FDF-660F-4B85-BADA-62F7EEEFE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E6EF-CF74-4025-AF8C-472A84E00AF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3FDF-660F-4B85-BADA-62F7EEEFE2F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E6EF-CF74-4025-AF8C-472A84E00AF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3FDF-660F-4B85-BADA-62F7EEEFE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A6E6EF-CF74-4025-AF8C-472A84E00AF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D23FDF-660F-4B85-BADA-62F7EEEFE2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Lessons 1 thru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1. Analyze all the key words in these lessons with examples. </a:t>
            </a:r>
          </a:p>
        </p:txBody>
      </p:sp>
    </p:spTree>
    <p:extLst>
      <p:ext uri="{BB962C8B-B14F-4D97-AF65-F5344CB8AC3E}">
        <p14:creationId xmlns:p14="http://schemas.microsoft.com/office/powerpoint/2010/main" val="300721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62000">
              <a:srgbClr val="CC0066"/>
            </a:gs>
            <a:gs pos="100000">
              <a:srgbClr val="FF7C8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statistics, types of data, types of levels of measurements, types of sampling methods, types of study, types of variables, data, population, sample, parameter, statistic, boundaries, types of responses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4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Descriptive statistics, inferential statistics</a:t>
            </a:r>
          </a:p>
          <a:p>
            <a:r>
              <a:rPr lang="en-US" sz="2000" dirty="0" smtClean="0"/>
              <a:t>Qualitative data (categorical data), quantitative data</a:t>
            </a:r>
          </a:p>
          <a:p>
            <a:r>
              <a:rPr lang="en-US" sz="2000" dirty="0" smtClean="0"/>
              <a:t>Nominal, ordinal, interval, ratio (four levels of measurements)</a:t>
            </a:r>
          </a:p>
          <a:p>
            <a:r>
              <a:rPr lang="en-US" sz="2000" dirty="0" smtClean="0"/>
              <a:t> random, systematic, stratified, cluster, convenience ( sampling methods)</a:t>
            </a:r>
          </a:p>
          <a:p>
            <a:r>
              <a:rPr lang="en-US" sz="2000" dirty="0" smtClean="0"/>
              <a:t>Observational study, experimental study</a:t>
            </a:r>
          </a:p>
          <a:p>
            <a:r>
              <a:rPr lang="en-US" sz="2000" dirty="0" smtClean="0"/>
              <a:t>Discrete, continuous variable, explanatory variable or independent variable, outcome variable or dependent variable, confounding variable</a:t>
            </a:r>
          </a:p>
          <a:p>
            <a:r>
              <a:rPr lang="en-US" sz="2000" dirty="0" smtClean="0"/>
              <a:t>Population, sample, good sample, bad sample, parameter, statistic</a:t>
            </a:r>
          </a:p>
          <a:p>
            <a:r>
              <a:rPr lang="en-US" sz="2000" dirty="0" smtClean="0"/>
              <a:t>Boundaries of given quantity</a:t>
            </a:r>
          </a:p>
          <a:p>
            <a:r>
              <a:rPr lang="en-US" sz="2000" dirty="0" smtClean="0"/>
              <a:t>Variable in your study</a:t>
            </a:r>
          </a:p>
          <a:p>
            <a:r>
              <a:rPr lang="en-US" sz="2000" dirty="0" smtClean="0"/>
              <a:t>Voluntary </a:t>
            </a:r>
            <a:r>
              <a:rPr lang="en-US" sz="2000" dirty="0" smtClean="0"/>
              <a:t>response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0992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150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Chapter 1 Lessons 1 thru 5</vt:lpstr>
      <vt:lpstr>Key words</vt:lpstr>
      <vt:lpstr>In detail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Lessons 1 thru 5</dc:title>
  <dc:creator>venkateswara</dc:creator>
  <cp:lastModifiedBy>venkateswara</cp:lastModifiedBy>
  <cp:revision>5</cp:revision>
  <dcterms:created xsi:type="dcterms:W3CDTF">2014-01-25T15:23:34Z</dcterms:created>
  <dcterms:modified xsi:type="dcterms:W3CDTF">2014-01-25T19:33:03Z</dcterms:modified>
</cp:coreProperties>
</file>