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7.xml" ContentType="application/vnd.openxmlformats-officedocument.presentationml.slid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theme/theme3.xml" ContentType="application/vnd.openxmlformats-officedocument.them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48.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9582" r:id="rId1"/>
    <p:sldMasterId id="2147489714" r:id="rId2"/>
    <p:sldMasterId id="2147489597" r:id="rId3"/>
    <p:sldMasterId id="2147489599" r:id="rId4"/>
    <p:sldMasterId id="2147489605" r:id="rId5"/>
    <p:sldMasterId id="2147489741" r:id="rId6"/>
    <p:sldMasterId id="2147489684" r:id="rId7"/>
    <p:sldMasterId id="2147489694" r:id="rId8"/>
    <p:sldMasterId id="2147489696" r:id="rId9"/>
    <p:sldMasterId id="2147489743" r:id="rId10"/>
    <p:sldMasterId id="2147489755" r:id="rId11"/>
  </p:sldMasterIdLst>
  <p:notesMasterIdLst>
    <p:notesMasterId r:id="rId98"/>
  </p:notesMasterIdLst>
  <p:handoutMasterIdLst>
    <p:handoutMasterId r:id="rId99"/>
  </p:handoutMasterIdLst>
  <p:sldIdLst>
    <p:sldId id="469" r:id="rId12"/>
    <p:sldId id="278" r:id="rId13"/>
    <p:sldId id="292" r:id="rId14"/>
    <p:sldId id="385"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64" r:id="rId30"/>
    <p:sldId id="465" r:id="rId31"/>
    <p:sldId id="466" r:id="rId32"/>
    <p:sldId id="467" r:id="rId33"/>
    <p:sldId id="400" r:id="rId34"/>
    <p:sldId id="468" r:id="rId35"/>
    <p:sldId id="402" r:id="rId36"/>
    <p:sldId id="403" r:id="rId37"/>
    <p:sldId id="404" r:id="rId38"/>
    <p:sldId id="405" r:id="rId39"/>
    <p:sldId id="406" r:id="rId40"/>
    <p:sldId id="407" r:id="rId41"/>
    <p:sldId id="408" r:id="rId42"/>
    <p:sldId id="409" r:id="rId43"/>
    <p:sldId id="410" r:id="rId44"/>
    <p:sldId id="411" r:id="rId45"/>
    <p:sldId id="412" r:id="rId46"/>
    <p:sldId id="413" r:id="rId47"/>
    <p:sldId id="414" r:id="rId48"/>
    <p:sldId id="415" r:id="rId49"/>
    <p:sldId id="416" r:id="rId50"/>
    <p:sldId id="417" r:id="rId51"/>
    <p:sldId id="418" r:id="rId52"/>
    <p:sldId id="419" r:id="rId53"/>
    <p:sldId id="420" r:id="rId54"/>
    <p:sldId id="421" r:id="rId55"/>
    <p:sldId id="422" r:id="rId56"/>
    <p:sldId id="423" r:id="rId57"/>
    <p:sldId id="463" r:id="rId58"/>
    <p:sldId id="424" r:id="rId59"/>
    <p:sldId id="425" r:id="rId60"/>
    <p:sldId id="426" r:id="rId61"/>
    <p:sldId id="427" r:id="rId62"/>
    <p:sldId id="428" r:id="rId63"/>
    <p:sldId id="429" r:id="rId64"/>
    <p:sldId id="430" r:id="rId65"/>
    <p:sldId id="431" r:id="rId66"/>
    <p:sldId id="432" r:id="rId67"/>
    <p:sldId id="433" r:id="rId68"/>
    <p:sldId id="434" r:id="rId69"/>
    <p:sldId id="435" r:id="rId70"/>
    <p:sldId id="436" r:id="rId71"/>
    <p:sldId id="437" r:id="rId72"/>
    <p:sldId id="438" r:id="rId73"/>
    <p:sldId id="439" r:id="rId74"/>
    <p:sldId id="440" r:id="rId75"/>
    <p:sldId id="441" r:id="rId76"/>
    <p:sldId id="442" r:id="rId77"/>
    <p:sldId id="443" r:id="rId78"/>
    <p:sldId id="444" r:id="rId79"/>
    <p:sldId id="445" r:id="rId80"/>
    <p:sldId id="446" r:id="rId81"/>
    <p:sldId id="447" r:id="rId82"/>
    <p:sldId id="448" r:id="rId83"/>
    <p:sldId id="449" r:id="rId84"/>
    <p:sldId id="450" r:id="rId85"/>
    <p:sldId id="451" r:id="rId86"/>
    <p:sldId id="452" r:id="rId87"/>
    <p:sldId id="453" r:id="rId88"/>
    <p:sldId id="454" r:id="rId89"/>
    <p:sldId id="455" r:id="rId90"/>
    <p:sldId id="456" r:id="rId91"/>
    <p:sldId id="457" r:id="rId92"/>
    <p:sldId id="458" r:id="rId93"/>
    <p:sldId id="459" r:id="rId94"/>
    <p:sldId id="460" r:id="rId95"/>
    <p:sldId id="461" r:id="rId96"/>
    <p:sldId id="462" r:id="rId97"/>
  </p:sldIdLst>
  <p:sldSz cx="9144000" cy="6858000" type="screen4x3"/>
  <p:notesSz cx="9296400" cy="7010400"/>
  <p:custDataLst>
    <p:tags r:id="rId10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showPr>
  <p:clrMru>
    <a:srgbClr val="915B1D"/>
    <a:srgbClr val="CA6D19"/>
    <a:srgbClr val="FEF2E3"/>
    <a:srgbClr val="E2EAF6"/>
    <a:srgbClr val="196AB4"/>
    <a:srgbClr val="CCD3EA"/>
    <a:srgbClr val="E4F2E8"/>
    <a:srgbClr val="349C6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53" autoAdjust="0"/>
  </p:normalViewPr>
  <p:slideViewPr>
    <p:cSldViewPr>
      <p:cViewPr>
        <p:scale>
          <a:sx n="60" d="100"/>
          <a:sy n="60" d="100"/>
        </p:scale>
        <p:origin x="-792"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7488" cy="350838"/>
          </a:xfrm>
          <a:prstGeom prst="rect">
            <a:avLst/>
          </a:prstGeom>
        </p:spPr>
        <p:txBody>
          <a:bodyPr vert="horz" lIns="90252" tIns="45126" rIns="90252" bIns="4512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5267325" y="0"/>
            <a:ext cx="4027488" cy="350838"/>
          </a:xfrm>
          <a:prstGeom prst="rect">
            <a:avLst/>
          </a:prstGeom>
        </p:spPr>
        <p:txBody>
          <a:bodyPr vert="horz" lIns="90252" tIns="45126" rIns="90252" bIns="45126" rtlCol="0"/>
          <a:lstStyle>
            <a:lvl1pPr algn="r" fontAlgn="auto">
              <a:spcBef>
                <a:spcPts val="0"/>
              </a:spcBef>
              <a:spcAft>
                <a:spcPts val="0"/>
              </a:spcAft>
              <a:defRPr sz="1200" smtClean="0">
                <a:latin typeface="+mn-lt"/>
              </a:defRPr>
            </a:lvl1pPr>
          </a:lstStyle>
          <a:p>
            <a:pPr>
              <a:defRPr/>
            </a:pPr>
            <a:fld id="{9AC048A1-3CA1-4437-876F-445FEADC4868}" type="datetimeFigureOut">
              <a:rPr lang="en-US"/>
              <a:pPr>
                <a:defRPr/>
              </a:pPr>
              <a:t>3/7/2014</a:t>
            </a:fld>
            <a:endParaRPr lang="en-US"/>
          </a:p>
        </p:txBody>
      </p:sp>
      <p:sp>
        <p:nvSpPr>
          <p:cNvPr id="4" name="Footer Placeholder 3"/>
          <p:cNvSpPr>
            <a:spLocks noGrp="1"/>
          </p:cNvSpPr>
          <p:nvPr>
            <p:ph type="ftr" sz="quarter" idx="2"/>
          </p:nvPr>
        </p:nvSpPr>
        <p:spPr>
          <a:xfrm>
            <a:off x="0" y="6657975"/>
            <a:ext cx="4027488" cy="350838"/>
          </a:xfrm>
          <a:prstGeom prst="rect">
            <a:avLst/>
          </a:prstGeom>
        </p:spPr>
        <p:txBody>
          <a:bodyPr vert="horz" lIns="90252" tIns="45126" rIns="90252" bIns="45126"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5267325" y="6657975"/>
            <a:ext cx="4027488" cy="350838"/>
          </a:xfrm>
          <a:prstGeom prst="rect">
            <a:avLst/>
          </a:prstGeom>
        </p:spPr>
        <p:txBody>
          <a:bodyPr vert="horz" lIns="90252" tIns="45126" rIns="90252" bIns="45126" rtlCol="0" anchor="b"/>
          <a:lstStyle>
            <a:lvl1pPr algn="r" fontAlgn="auto">
              <a:spcBef>
                <a:spcPts val="0"/>
              </a:spcBef>
              <a:spcAft>
                <a:spcPts val="0"/>
              </a:spcAft>
              <a:defRPr sz="1200" smtClean="0">
                <a:latin typeface="+mn-lt"/>
              </a:defRPr>
            </a:lvl1pPr>
          </a:lstStyle>
          <a:p>
            <a:pPr>
              <a:defRPr/>
            </a:pPr>
            <a:fld id="{F7439EA5-A0E7-40C9-85F0-65A2194F506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0252" tIns="45126" rIns="90252" bIns="4512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0252" tIns="45126" rIns="90252" bIns="45126" rtlCol="0"/>
          <a:lstStyle>
            <a:lvl1pPr algn="r" fontAlgn="auto">
              <a:spcBef>
                <a:spcPts val="0"/>
              </a:spcBef>
              <a:spcAft>
                <a:spcPts val="0"/>
              </a:spcAft>
              <a:defRPr sz="1200" smtClean="0">
                <a:latin typeface="+mn-lt"/>
              </a:defRPr>
            </a:lvl1pPr>
          </a:lstStyle>
          <a:p>
            <a:pPr>
              <a:defRPr/>
            </a:pPr>
            <a:fld id="{7A2FCDE4-6161-489E-AFE4-872C92FF94B3}" type="datetimeFigureOut">
              <a:rPr lang="en-US"/>
              <a:pPr>
                <a:defRPr/>
              </a:pPr>
              <a:t>3/7/2014</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0252" tIns="45126" rIns="90252" bIns="45126" rtlCol="0" anchor="ctr"/>
          <a:lstStyle/>
          <a:p>
            <a:pPr lvl="0"/>
            <a:endParaRPr lang="en-US" noProof="0"/>
          </a:p>
        </p:txBody>
      </p:sp>
      <p:sp>
        <p:nvSpPr>
          <p:cNvPr id="5" name="Notes Placeholder 4"/>
          <p:cNvSpPr>
            <a:spLocks noGrp="1"/>
          </p:cNvSpPr>
          <p:nvPr>
            <p:ph type="body" sz="quarter" idx="3"/>
          </p:nvPr>
        </p:nvSpPr>
        <p:spPr>
          <a:xfrm>
            <a:off x="930275" y="3328988"/>
            <a:ext cx="7435850" cy="3155950"/>
          </a:xfrm>
          <a:prstGeom prst="rect">
            <a:avLst/>
          </a:prstGeom>
        </p:spPr>
        <p:txBody>
          <a:bodyPr vert="horz" lIns="90252" tIns="45126" rIns="90252" bIns="4512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657975"/>
            <a:ext cx="4029075" cy="350838"/>
          </a:xfrm>
          <a:prstGeom prst="rect">
            <a:avLst/>
          </a:prstGeom>
        </p:spPr>
        <p:txBody>
          <a:bodyPr vert="horz" lIns="90252" tIns="45126" rIns="90252" bIns="45126"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lIns="90252" tIns="45126" rIns="90252" bIns="45126" rtlCol="0" anchor="b"/>
          <a:lstStyle>
            <a:lvl1pPr algn="r" fontAlgn="auto">
              <a:spcBef>
                <a:spcPts val="0"/>
              </a:spcBef>
              <a:spcAft>
                <a:spcPts val="0"/>
              </a:spcAft>
              <a:defRPr sz="1200" smtClean="0">
                <a:latin typeface="+mn-lt"/>
              </a:defRPr>
            </a:lvl1pPr>
          </a:lstStyle>
          <a:p>
            <a:pPr>
              <a:defRPr/>
            </a:pPr>
            <a:fld id="{EF444E98-43C1-4F66-AACE-FEF0F6054C5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8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96210A-3AB0-4508-A1D4-16B7C758AD53}" type="slidenum">
              <a:rPr lang="en-US">
                <a:solidFill>
                  <a:srgbClr val="000000"/>
                </a:solidFill>
                <a:latin typeface="Arial" charset="0"/>
              </a:rPr>
              <a:pPr fontAlgn="base">
                <a:spcBef>
                  <a:spcPct val="0"/>
                </a:spcBef>
                <a:spcAft>
                  <a:spcPct val="0"/>
                </a:spcAft>
              </a:pPr>
              <a:t>5</a:t>
            </a:fld>
            <a:endParaRPr lang="en-US">
              <a:solidFill>
                <a:srgbClr val="000000"/>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D1B7D1-3908-41EA-A9D3-AEA29C453FF7}" type="slidenum">
              <a:rPr lang="en-US">
                <a:solidFill>
                  <a:srgbClr val="000000"/>
                </a:solidFill>
                <a:latin typeface="Arial" charset="0"/>
              </a:rPr>
              <a:pPr fontAlgn="base">
                <a:spcBef>
                  <a:spcPct val="0"/>
                </a:spcBef>
                <a:spcAft>
                  <a:spcPct val="0"/>
                </a:spcAft>
              </a:pPr>
              <a:t>14</a:t>
            </a:fld>
            <a:endParaRPr lang="en-US">
              <a:solidFill>
                <a:srgbClr val="000000"/>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73061A-4ABD-4873-9CF4-353F053FFA70}" type="slidenum">
              <a:rPr lang="en-US">
                <a:solidFill>
                  <a:srgbClr val="000000"/>
                </a:solidFill>
                <a:latin typeface="Arial" charset="0"/>
              </a:rPr>
              <a:pPr fontAlgn="base">
                <a:spcBef>
                  <a:spcPct val="0"/>
                </a:spcBef>
                <a:spcAft>
                  <a:spcPct val="0"/>
                </a:spcAft>
              </a:pPr>
              <a:t>15</a:t>
            </a:fld>
            <a:endParaRPr lang="en-US">
              <a:solidFill>
                <a:srgbClr val="000000"/>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EE44A6-2473-419F-92D0-9572A4491521}" type="slidenum">
              <a:rPr lang="en-US">
                <a:solidFill>
                  <a:srgbClr val="000000"/>
                </a:solidFill>
                <a:latin typeface="Arial" charset="0"/>
              </a:rPr>
              <a:pPr fontAlgn="base">
                <a:spcBef>
                  <a:spcPct val="0"/>
                </a:spcBef>
                <a:spcAft>
                  <a:spcPct val="0"/>
                </a:spcAft>
              </a:pPr>
              <a:t>16</a:t>
            </a:fld>
            <a:endParaRPr lang="en-US">
              <a:solidFill>
                <a:srgbClr val="000000"/>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06339A-B8F4-4CE9-8C95-DD7A7941891B}" type="slidenum">
              <a:rPr lang="en-US">
                <a:solidFill>
                  <a:srgbClr val="000000"/>
                </a:solidFill>
                <a:latin typeface="Arial" charset="0"/>
              </a:rPr>
              <a:pPr fontAlgn="base">
                <a:spcBef>
                  <a:spcPct val="0"/>
                </a:spcBef>
                <a:spcAft>
                  <a:spcPct val="0"/>
                </a:spcAft>
              </a:pPr>
              <a:t>17</a:t>
            </a:fld>
            <a:endParaRPr lang="en-US">
              <a:solidFill>
                <a:srgbClr val="000000"/>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24F20F-5C02-4905-961B-BBBFE4C642A8}" type="slidenum">
              <a:rPr lang="en-US">
                <a:solidFill>
                  <a:srgbClr val="000000"/>
                </a:solidFill>
                <a:latin typeface="Arial" charset="0"/>
              </a:rPr>
              <a:pPr fontAlgn="base">
                <a:spcBef>
                  <a:spcPct val="0"/>
                </a:spcBef>
                <a:spcAft>
                  <a:spcPct val="0"/>
                </a:spcAft>
              </a:pPr>
              <a:t>18</a:t>
            </a:fld>
            <a:endParaRPr lang="en-US">
              <a:solidFill>
                <a:srgbClr val="000000"/>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19C4BF-0C96-44C7-9970-D2A78124B58E}" type="slidenum">
              <a:rPr lang="en-US">
                <a:solidFill>
                  <a:srgbClr val="000000"/>
                </a:solidFill>
                <a:latin typeface="Arial" charset="0"/>
              </a:rPr>
              <a:pPr fontAlgn="base">
                <a:spcBef>
                  <a:spcPct val="0"/>
                </a:spcBef>
                <a:spcAft>
                  <a:spcPct val="0"/>
                </a:spcAft>
              </a:pPr>
              <a:t>23</a:t>
            </a:fld>
            <a:endParaRPr lang="en-US">
              <a:solidFill>
                <a:srgbClr val="000000"/>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0DAE74-B2EF-4C31-BADD-31F41E1CDF29}" type="slidenum">
              <a:rPr lang="en-US">
                <a:solidFill>
                  <a:srgbClr val="000000"/>
                </a:solidFill>
                <a:latin typeface="Arial" charset="0"/>
              </a:rPr>
              <a:pPr fontAlgn="base">
                <a:spcBef>
                  <a:spcPct val="0"/>
                </a:spcBef>
                <a:spcAft>
                  <a:spcPct val="0"/>
                </a:spcAft>
              </a:pPr>
              <a:t>24</a:t>
            </a:fld>
            <a:endParaRPr lang="en-US">
              <a:solidFill>
                <a:srgbClr val="000000"/>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564065-0948-4014-BDDF-7AFC9D63329C}" type="slidenum">
              <a:rPr lang="en-US">
                <a:solidFill>
                  <a:srgbClr val="000000"/>
                </a:solidFill>
                <a:latin typeface="Arial" charset="0"/>
              </a:rPr>
              <a:pPr fontAlgn="base">
                <a:spcBef>
                  <a:spcPct val="0"/>
                </a:spcBef>
                <a:spcAft>
                  <a:spcPct val="0"/>
                </a:spcAft>
              </a:pPr>
              <a:t>25</a:t>
            </a:fld>
            <a:endParaRPr lang="en-US">
              <a:solidFill>
                <a:srgbClr val="000000"/>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5573BA-C5D5-456F-ABF6-43F54EDA98BE}" type="slidenum">
              <a:rPr lang="en-US">
                <a:solidFill>
                  <a:srgbClr val="000000"/>
                </a:solidFill>
                <a:latin typeface="Arial" charset="0"/>
              </a:rPr>
              <a:pPr fontAlgn="base">
                <a:spcBef>
                  <a:spcPct val="0"/>
                </a:spcBef>
                <a:spcAft>
                  <a:spcPct val="0"/>
                </a:spcAft>
              </a:pPr>
              <a:t>26</a:t>
            </a:fld>
            <a:endParaRPr lang="en-US">
              <a:solidFill>
                <a:srgbClr val="000000"/>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112CEF-C024-48D5-BEB8-8978E15F5DB4}" type="slidenum">
              <a:rPr lang="en-US">
                <a:solidFill>
                  <a:srgbClr val="000000"/>
                </a:solidFill>
                <a:latin typeface="Arial" charset="0"/>
              </a:rPr>
              <a:pPr fontAlgn="base">
                <a:spcBef>
                  <a:spcPct val="0"/>
                </a:spcBef>
                <a:spcAft>
                  <a:spcPct val="0"/>
                </a:spcAft>
              </a:pPr>
              <a:t>27</a:t>
            </a:fld>
            <a:endParaRPr lang="en-US">
              <a:solidFill>
                <a:srgbClr val="000000"/>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noTextEdit="1"/>
          </p:cNvSpPr>
          <p:nvPr>
            <p:ph type="sldImg"/>
          </p:nvPr>
        </p:nvSpPr>
        <p:spPr bwMode="auto">
          <a:noFill/>
          <a:ln>
            <a:solidFill>
              <a:srgbClr val="000000"/>
            </a:solidFill>
            <a:miter lim="800000"/>
            <a:headEnd/>
            <a:tailEnd/>
          </a:ln>
        </p:spPr>
      </p:sp>
      <p:sp>
        <p:nvSpPr>
          <p:cNvPr id="206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6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922B21-9EB9-450F-9A19-724D662C224B}" type="slidenum">
              <a:rPr lang="en-US">
                <a:solidFill>
                  <a:srgbClr val="000000"/>
                </a:solidFill>
                <a:latin typeface="Arial" charset="0"/>
              </a:rPr>
              <a:pPr fontAlgn="base">
                <a:spcBef>
                  <a:spcPct val="0"/>
                </a:spcBef>
                <a:spcAft>
                  <a:spcPct val="0"/>
                </a:spcAft>
              </a:pPr>
              <a:t>6</a:t>
            </a:fld>
            <a:endParaRPr lang="en-US">
              <a:solidFill>
                <a:srgbClr val="000000"/>
              </a:solidFill>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6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0074AD-D76D-4D9F-B508-B113B44E62CC}" type="slidenum">
              <a:rPr lang="en-US">
                <a:solidFill>
                  <a:srgbClr val="000000"/>
                </a:solidFill>
                <a:latin typeface="Arial" charset="0"/>
              </a:rPr>
              <a:pPr fontAlgn="base">
                <a:spcBef>
                  <a:spcPct val="0"/>
                </a:spcBef>
                <a:spcAft>
                  <a:spcPct val="0"/>
                </a:spcAft>
              </a:pPr>
              <a:t>28</a:t>
            </a:fld>
            <a:endParaRPr lang="en-US">
              <a:solidFill>
                <a:srgbClr val="000000"/>
              </a:solidFill>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625BC9-62FD-4971-B327-6DE0982AF635}" type="slidenum">
              <a:rPr lang="en-US">
                <a:solidFill>
                  <a:srgbClr val="000000"/>
                </a:solidFill>
                <a:latin typeface="Arial" charset="0"/>
              </a:rPr>
              <a:pPr fontAlgn="base">
                <a:spcBef>
                  <a:spcPct val="0"/>
                </a:spcBef>
                <a:spcAft>
                  <a:spcPct val="0"/>
                </a:spcAft>
              </a:pPr>
              <a:t>29</a:t>
            </a:fld>
            <a:endParaRPr lang="en-US">
              <a:solidFill>
                <a:srgbClr val="000000"/>
              </a:solidFill>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1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B5A3C9-4E0E-4181-BBB4-BA3EBCA99F78}" type="slidenum">
              <a:rPr lang="en-US">
                <a:solidFill>
                  <a:srgbClr val="000000"/>
                </a:solidFill>
                <a:latin typeface="Arial" charset="0"/>
              </a:rPr>
              <a:pPr fontAlgn="base">
                <a:spcBef>
                  <a:spcPct val="0"/>
                </a:spcBef>
                <a:spcAft>
                  <a:spcPct val="0"/>
                </a:spcAft>
              </a:pPr>
              <a:t>30</a:t>
            </a:fld>
            <a:endParaRPr lang="en-US">
              <a:solidFill>
                <a:srgbClr val="000000"/>
              </a:solidFill>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4ED5A3-83E2-491E-8E65-41E9F5CE0395}" type="slidenum">
              <a:rPr lang="en-US">
                <a:solidFill>
                  <a:srgbClr val="000000"/>
                </a:solidFill>
                <a:latin typeface="Arial" charset="0"/>
              </a:rPr>
              <a:pPr fontAlgn="base">
                <a:spcBef>
                  <a:spcPct val="0"/>
                </a:spcBef>
                <a:spcAft>
                  <a:spcPct val="0"/>
                </a:spcAft>
              </a:pPr>
              <a:t>31</a:t>
            </a:fld>
            <a:endParaRPr lang="en-US">
              <a:solidFill>
                <a:srgbClr val="000000"/>
              </a:solidFill>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64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7EFC77-5387-493D-8BE1-0785A5540366}" type="slidenum">
              <a:rPr lang="en-US">
                <a:solidFill>
                  <a:srgbClr val="000000"/>
                </a:solidFill>
                <a:latin typeface="Arial" charset="0"/>
              </a:rPr>
              <a:pPr fontAlgn="base">
                <a:spcBef>
                  <a:spcPct val="0"/>
                </a:spcBef>
                <a:spcAft>
                  <a:spcPct val="0"/>
                </a:spcAft>
              </a:pPr>
              <a:t>32</a:t>
            </a:fld>
            <a:endParaRPr lang="en-US">
              <a:solidFill>
                <a:srgbClr val="000000"/>
              </a:solidFill>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95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E0E70-A1DD-436D-85B9-66F0DF4F7729}" type="slidenum">
              <a:rPr lang="en-US">
                <a:solidFill>
                  <a:srgbClr val="000000"/>
                </a:solidFill>
                <a:latin typeface="Arial" charset="0"/>
              </a:rPr>
              <a:pPr fontAlgn="base">
                <a:spcBef>
                  <a:spcPct val="0"/>
                </a:spcBef>
                <a:spcAft>
                  <a:spcPct val="0"/>
                </a:spcAft>
              </a:pPr>
              <a:t>33</a:t>
            </a:fld>
            <a:endParaRPr lang="en-US">
              <a:solidFill>
                <a:srgbClr val="000000"/>
              </a:solidFill>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2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CA7BC6-AC36-4950-839F-EB70D316BA06}" type="slidenum">
              <a:rPr lang="en-US">
                <a:solidFill>
                  <a:srgbClr val="000000"/>
                </a:solidFill>
                <a:latin typeface="Arial" charset="0"/>
              </a:rPr>
              <a:pPr fontAlgn="base">
                <a:spcBef>
                  <a:spcPct val="0"/>
                </a:spcBef>
                <a:spcAft>
                  <a:spcPct val="0"/>
                </a:spcAft>
              </a:pPr>
              <a:t>34</a:t>
            </a:fld>
            <a:endParaRPr lang="en-US">
              <a:solidFill>
                <a:srgbClr val="000000"/>
              </a:solidFill>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5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AA9925-3E86-45FC-AC62-C4D877AA609C}" type="slidenum">
              <a:rPr lang="en-US">
                <a:solidFill>
                  <a:srgbClr val="000000"/>
                </a:solidFill>
                <a:latin typeface="Arial" charset="0"/>
              </a:rPr>
              <a:pPr fontAlgn="base">
                <a:spcBef>
                  <a:spcPct val="0"/>
                </a:spcBef>
                <a:spcAft>
                  <a:spcPct val="0"/>
                </a:spcAft>
              </a:pPr>
              <a:t>35</a:t>
            </a:fld>
            <a:endParaRPr lang="en-US">
              <a:solidFill>
                <a:srgbClr val="000000"/>
              </a:solidFill>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87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5DBA96-758D-4C37-8581-61EA44EEA23D}" type="slidenum">
              <a:rPr lang="en-US">
                <a:solidFill>
                  <a:srgbClr val="000000"/>
                </a:solidFill>
                <a:latin typeface="Arial" charset="0"/>
              </a:rPr>
              <a:pPr fontAlgn="base">
                <a:spcBef>
                  <a:spcPct val="0"/>
                </a:spcBef>
                <a:spcAft>
                  <a:spcPct val="0"/>
                </a:spcAft>
              </a:pPr>
              <a:t>36</a:t>
            </a:fld>
            <a:endParaRPr lang="en-US">
              <a:solidFill>
                <a:srgbClr val="000000"/>
              </a:solidFill>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124D63-A139-48B3-853A-36E68F9FCEB6}" type="slidenum">
              <a:rPr lang="en-US">
                <a:solidFill>
                  <a:srgbClr val="000000"/>
                </a:solidFill>
                <a:latin typeface="Arial" charset="0"/>
              </a:rPr>
              <a:pPr fontAlgn="base">
                <a:spcBef>
                  <a:spcPct val="0"/>
                </a:spcBef>
                <a:spcAft>
                  <a:spcPct val="0"/>
                </a:spcAft>
              </a:pPr>
              <a:t>37</a:t>
            </a:fld>
            <a:endParaRPr lang="en-US">
              <a:solidFill>
                <a:srgbClr val="000000"/>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85E173-4E50-40F9-8732-3AF4E956DC28}" type="slidenum">
              <a:rPr lang="en-US">
                <a:solidFill>
                  <a:srgbClr val="000000"/>
                </a:solidFill>
                <a:latin typeface="Arial" charset="0"/>
              </a:rPr>
              <a:pPr fontAlgn="base">
                <a:spcBef>
                  <a:spcPct val="0"/>
                </a:spcBef>
                <a:spcAft>
                  <a:spcPct val="0"/>
                </a:spcAft>
              </a:pPr>
              <a:t>7</a:t>
            </a:fld>
            <a:endParaRPr lang="en-US">
              <a:solidFill>
                <a:srgbClr val="000000"/>
              </a:solidFill>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28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ACF589-5C07-430E-B482-BC716A0F6F55}" type="slidenum">
              <a:rPr lang="en-US">
                <a:solidFill>
                  <a:srgbClr val="000000"/>
                </a:solidFill>
                <a:latin typeface="Arial" charset="0"/>
              </a:rPr>
              <a:pPr fontAlgn="base">
                <a:spcBef>
                  <a:spcPct val="0"/>
                </a:spcBef>
                <a:spcAft>
                  <a:spcPct val="0"/>
                </a:spcAft>
              </a:pPr>
              <a:t>38</a:t>
            </a:fld>
            <a:endParaRPr lang="en-US">
              <a:solidFill>
                <a:srgbClr val="000000"/>
              </a:solidFill>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59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E3D018-0B59-4612-B397-912F4E1A810C}" type="slidenum">
              <a:rPr lang="en-US">
                <a:solidFill>
                  <a:srgbClr val="000000"/>
                </a:solidFill>
                <a:latin typeface="Arial" charset="0"/>
              </a:rPr>
              <a:pPr fontAlgn="base">
                <a:spcBef>
                  <a:spcPct val="0"/>
                </a:spcBef>
                <a:spcAft>
                  <a:spcPct val="0"/>
                </a:spcAft>
              </a:pPr>
              <a:t>39</a:t>
            </a:fld>
            <a:endParaRPr lang="en-US">
              <a:solidFill>
                <a:srgbClr val="000000"/>
              </a:solidFill>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80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6A619D-00B6-4821-8D1B-9C7943B173EC}" type="slidenum">
              <a:rPr lang="en-US">
                <a:solidFill>
                  <a:srgbClr val="000000"/>
                </a:solidFill>
                <a:latin typeface="Arial" charset="0"/>
              </a:rPr>
              <a:pPr fontAlgn="base">
                <a:spcBef>
                  <a:spcPct val="0"/>
                </a:spcBef>
                <a:spcAft>
                  <a:spcPct val="0"/>
                </a:spcAft>
              </a:pPr>
              <a:t>40</a:t>
            </a:fld>
            <a:endParaRPr lang="en-US">
              <a:solidFill>
                <a:srgbClr val="000000"/>
              </a:solidFill>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00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AFEADD-94E0-47AC-B91D-B0CE35F9C2B6}" type="slidenum">
              <a:rPr lang="en-US">
                <a:solidFill>
                  <a:srgbClr val="000000"/>
                </a:solidFill>
                <a:latin typeface="Arial" charset="0"/>
              </a:rPr>
              <a:pPr fontAlgn="base">
                <a:spcBef>
                  <a:spcPct val="0"/>
                </a:spcBef>
                <a:spcAft>
                  <a:spcPct val="0"/>
                </a:spcAft>
              </a:pPr>
              <a:t>41</a:t>
            </a:fld>
            <a:endParaRPr lang="en-US">
              <a:solidFill>
                <a:srgbClr val="000000"/>
              </a:solidFill>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20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8AA6E4-793A-46F1-86FB-E6AB02C52355}" type="slidenum">
              <a:rPr lang="en-US">
                <a:solidFill>
                  <a:srgbClr val="000000"/>
                </a:solidFill>
                <a:latin typeface="Arial" charset="0"/>
              </a:rPr>
              <a:pPr fontAlgn="base">
                <a:spcBef>
                  <a:spcPct val="0"/>
                </a:spcBef>
                <a:spcAft>
                  <a:spcPct val="0"/>
                </a:spcAft>
              </a:pPr>
              <a:t>42</a:t>
            </a:fld>
            <a:endParaRPr lang="en-US">
              <a:solidFill>
                <a:srgbClr val="000000"/>
              </a:solidFill>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4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C2E752-EEE8-44A6-A8F9-B0A90546AAED}" type="slidenum">
              <a:rPr lang="en-US">
                <a:solidFill>
                  <a:srgbClr val="000000"/>
                </a:solidFill>
                <a:latin typeface="Arial" charset="0"/>
              </a:rPr>
              <a:pPr fontAlgn="base">
                <a:spcBef>
                  <a:spcPct val="0"/>
                </a:spcBef>
                <a:spcAft>
                  <a:spcPct val="0"/>
                </a:spcAft>
              </a:pPr>
              <a:t>43</a:t>
            </a:fld>
            <a:endParaRPr lang="en-US">
              <a:solidFill>
                <a:srgbClr val="000000"/>
              </a:solidFill>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6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23C25C-D992-471F-89F8-618432370978}" type="slidenum">
              <a:rPr lang="en-US">
                <a:solidFill>
                  <a:srgbClr val="000000"/>
                </a:solidFill>
                <a:latin typeface="Arial" charset="0"/>
              </a:rPr>
              <a:pPr fontAlgn="base">
                <a:spcBef>
                  <a:spcPct val="0"/>
                </a:spcBef>
                <a:spcAft>
                  <a:spcPct val="0"/>
                </a:spcAft>
              </a:pPr>
              <a:t>44</a:t>
            </a:fld>
            <a:endParaRPr lang="en-US">
              <a:solidFill>
                <a:srgbClr val="000000"/>
              </a:solidFill>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82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AB6188-C6BF-4193-A234-002EAD0BB769}" type="slidenum">
              <a:rPr lang="en-US">
                <a:solidFill>
                  <a:srgbClr val="000000"/>
                </a:solidFill>
                <a:latin typeface="Arial" charset="0"/>
              </a:rPr>
              <a:pPr fontAlgn="base">
                <a:spcBef>
                  <a:spcPct val="0"/>
                </a:spcBef>
                <a:spcAft>
                  <a:spcPct val="0"/>
                </a:spcAft>
              </a:pPr>
              <a:t>45</a:t>
            </a:fld>
            <a:endParaRPr lang="en-US">
              <a:solidFill>
                <a:srgbClr val="000000"/>
              </a:solidFill>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0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3AF6CD-A480-4359-90A0-0E746A27F0DA}" type="slidenum">
              <a:rPr lang="en-US">
                <a:solidFill>
                  <a:srgbClr val="000000"/>
                </a:solidFill>
                <a:latin typeface="Arial" charset="0"/>
              </a:rPr>
              <a:pPr fontAlgn="base">
                <a:spcBef>
                  <a:spcPct val="0"/>
                </a:spcBef>
                <a:spcAft>
                  <a:spcPct val="0"/>
                </a:spcAft>
              </a:pPr>
              <a:t>46</a:t>
            </a:fld>
            <a:endParaRPr lang="en-US">
              <a:solidFill>
                <a:srgbClr val="000000"/>
              </a:solidFill>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2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9DACEB-5A4A-44E0-90F4-764B00BC98CC}" type="slidenum">
              <a:rPr lang="en-US">
                <a:solidFill>
                  <a:srgbClr val="000000"/>
                </a:solidFill>
                <a:latin typeface="Arial" charset="0"/>
              </a:rPr>
              <a:pPr fontAlgn="base">
                <a:spcBef>
                  <a:spcPct val="0"/>
                </a:spcBef>
                <a:spcAft>
                  <a:spcPct val="0"/>
                </a:spcAft>
              </a:pPr>
              <a:t>47</a:t>
            </a:fld>
            <a:endParaRPr lang="en-US">
              <a:solidFill>
                <a:srgbClr val="000000"/>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p:cNvSpPr>
            <a:spLocks noGrp="1" noRot="1" noChangeAspect="1" noTextEdit="1"/>
          </p:cNvSpPr>
          <p:nvPr>
            <p:ph type="sldImg"/>
          </p:nvPr>
        </p:nvSpPr>
        <p:spPr bwMode="auto">
          <a:noFill/>
          <a:ln>
            <a:solidFill>
              <a:srgbClr val="000000"/>
            </a:solidFill>
            <a:miter lim="800000"/>
            <a:headEnd/>
            <a:tailEnd/>
          </a:ln>
        </p:spPr>
      </p:sp>
      <p:sp>
        <p:nvSpPr>
          <p:cNvPr id="2242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4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B9D768-4457-4C60-A4C4-ED18B522FB6F}" type="slidenum">
              <a:rPr lang="en-US">
                <a:solidFill>
                  <a:srgbClr val="000000"/>
                </a:solidFill>
                <a:latin typeface="Arial" charset="0"/>
              </a:rPr>
              <a:pPr fontAlgn="base">
                <a:spcBef>
                  <a:spcPct val="0"/>
                </a:spcBef>
                <a:spcAft>
                  <a:spcPct val="0"/>
                </a:spcAft>
              </a:pPr>
              <a:t>8</a:t>
            </a:fld>
            <a:endParaRPr lang="en-US">
              <a:solidFill>
                <a:srgbClr val="000000"/>
              </a:solidFill>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4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59C9DE-515D-4230-A452-BEC0FF8E9233}" type="slidenum">
              <a:rPr lang="en-US">
                <a:solidFill>
                  <a:srgbClr val="000000"/>
                </a:solidFill>
                <a:latin typeface="Arial" charset="0"/>
              </a:rPr>
              <a:pPr fontAlgn="base">
                <a:spcBef>
                  <a:spcPct val="0"/>
                </a:spcBef>
                <a:spcAft>
                  <a:spcPct val="0"/>
                </a:spcAft>
              </a:pPr>
              <a:t>48</a:t>
            </a:fld>
            <a:endParaRPr lang="en-US">
              <a:solidFill>
                <a:srgbClr val="000000"/>
              </a:solidFill>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7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C195E4-4EA9-46D5-828E-0E5B7E37D747}" type="slidenum">
              <a:rPr lang="en-US">
                <a:solidFill>
                  <a:srgbClr val="000000"/>
                </a:solidFill>
                <a:latin typeface="Arial" charset="0"/>
              </a:rPr>
              <a:pPr fontAlgn="base">
                <a:spcBef>
                  <a:spcPct val="0"/>
                </a:spcBef>
                <a:spcAft>
                  <a:spcPct val="0"/>
                </a:spcAft>
              </a:pPr>
              <a:t>49</a:t>
            </a:fld>
            <a:endParaRPr lang="en-US">
              <a:solidFill>
                <a:srgbClr val="000000"/>
              </a:solidFill>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0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5F8043-6CC8-40AC-BD49-2072E5AE6B60}" type="slidenum">
              <a:rPr lang="en-US">
                <a:solidFill>
                  <a:srgbClr val="000000"/>
                </a:solidFill>
                <a:latin typeface="Arial" charset="0"/>
              </a:rPr>
              <a:pPr fontAlgn="base">
                <a:spcBef>
                  <a:spcPct val="0"/>
                </a:spcBef>
                <a:spcAft>
                  <a:spcPct val="0"/>
                </a:spcAft>
              </a:pPr>
              <a:t>50</a:t>
            </a:fld>
            <a:endParaRPr lang="en-US">
              <a:solidFill>
                <a:srgbClr val="000000"/>
              </a:solidFill>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2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1DD3F5-B532-4EB2-9F57-A36A14B37296}" type="slidenum">
              <a:rPr lang="en-US">
                <a:solidFill>
                  <a:srgbClr val="000000"/>
                </a:solidFill>
                <a:latin typeface="Arial" charset="0"/>
              </a:rPr>
              <a:pPr fontAlgn="base">
                <a:spcBef>
                  <a:spcPct val="0"/>
                </a:spcBef>
                <a:spcAft>
                  <a:spcPct val="0"/>
                </a:spcAft>
              </a:pPr>
              <a:t>51</a:t>
            </a:fld>
            <a:endParaRPr lang="en-US">
              <a:solidFill>
                <a:srgbClr val="000000"/>
              </a:solidFill>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5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9B9DAF-C8E3-4A05-8218-B2FDBB6EC359}" type="slidenum">
              <a:rPr lang="en-US">
                <a:solidFill>
                  <a:srgbClr val="000000"/>
                </a:solidFill>
                <a:latin typeface="Arial" charset="0"/>
              </a:rPr>
              <a:pPr fontAlgn="base">
                <a:spcBef>
                  <a:spcPct val="0"/>
                </a:spcBef>
                <a:spcAft>
                  <a:spcPct val="0"/>
                </a:spcAft>
              </a:pPr>
              <a:t>52</a:t>
            </a:fld>
            <a:endParaRPr lang="en-US">
              <a:solidFill>
                <a:srgbClr val="000000"/>
              </a:solidFill>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7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07D485-B269-4815-835D-19CB9395E033}" type="slidenum">
              <a:rPr lang="en-US">
                <a:solidFill>
                  <a:srgbClr val="000000"/>
                </a:solidFill>
                <a:latin typeface="Arial" charset="0"/>
              </a:rPr>
              <a:pPr fontAlgn="base">
                <a:spcBef>
                  <a:spcPct val="0"/>
                </a:spcBef>
                <a:spcAft>
                  <a:spcPct val="0"/>
                </a:spcAft>
              </a:pPr>
              <a:t>53</a:t>
            </a:fld>
            <a:endParaRPr lang="en-US">
              <a:solidFill>
                <a:srgbClr val="000000"/>
              </a:solidFill>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0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A556F3-3D32-49F0-A3FE-86177C993EBC}" type="slidenum">
              <a:rPr lang="en-US">
                <a:solidFill>
                  <a:srgbClr val="000000"/>
                </a:solidFill>
                <a:latin typeface="Arial" charset="0"/>
              </a:rPr>
              <a:pPr fontAlgn="base">
                <a:spcBef>
                  <a:spcPct val="0"/>
                </a:spcBef>
                <a:spcAft>
                  <a:spcPct val="0"/>
                </a:spcAft>
              </a:pPr>
              <a:t>54</a:t>
            </a:fld>
            <a:endParaRPr lang="en-US">
              <a:solidFill>
                <a:srgbClr val="000000"/>
              </a:solidFill>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2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47388B-E37A-47FE-9ED0-A87B811D0CE5}" type="slidenum">
              <a:rPr lang="en-US">
                <a:solidFill>
                  <a:srgbClr val="000000"/>
                </a:solidFill>
                <a:latin typeface="Arial" charset="0"/>
              </a:rPr>
              <a:pPr fontAlgn="base">
                <a:spcBef>
                  <a:spcPct val="0"/>
                </a:spcBef>
                <a:spcAft>
                  <a:spcPct val="0"/>
                </a:spcAft>
              </a:pPr>
              <a:t>55</a:t>
            </a:fld>
            <a:endParaRPr lang="en-US">
              <a:solidFill>
                <a:srgbClr val="000000"/>
              </a:solidFill>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5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AC03BE-4530-4F99-9C3C-440BC4F2FEE6}" type="slidenum">
              <a:rPr lang="en-US">
                <a:solidFill>
                  <a:srgbClr val="000000"/>
                </a:solidFill>
                <a:latin typeface="Arial" charset="0"/>
              </a:rPr>
              <a:pPr fontAlgn="base">
                <a:spcBef>
                  <a:spcPct val="0"/>
                </a:spcBef>
                <a:spcAft>
                  <a:spcPct val="0"/>
                </a:spcAft>
              </a:pPr>
              <a:t>56</a:t>
            </a:fld>
            <a:endParaRPr lang="en-US">
              <a:solidFill>
                <a:srgbClr val="000000"/>
              </a:solidFill>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8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F28820-308A-4177-89FA-2DE31AACEFCD}" type="slidenum">
              <a:rPr lang="en-US">
                <a:solidFill>
                  <a:srgbClr val="000000"/>
                </a:solidFill>
                <a:latin typeface="Arial" charset="0"/>
              </a:rPr>
              <a:pPr fontAlgn="base">
                <a:spcBef>
                  <a:spcPct val="0"/>
                </a:spcBef>
                <a:spcAft>
                  <a:spcPct val="0"/>
                </a:spcAft>
              </a:pPr>
              <a:t>57</a:t>
            </a:fld>
            <a:endParaRPr lang="en-US">
              <a:solidFill>
                <a:srgbClr val="000000"/>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Slide Image Placeholder 1"/>
          <p:cNvSpPr>
            <a:spLocks noGrp="1" noRot="1" noChangeAspect="1" noTextEdit="1"/>
          </p:cNvSpPr>
          <p:nvPr>
            <p:ph type="sldImg"/>
          </p:nvPr>
        </p:nvSpPr>
        <p:spPr bwMode="auto">
          <a:noFill/>
          <a:ln>
            <a:solidFill>
              <a:srgbClr val="000000"/>
            </a:solidFill>
            <a:miter lim="800000"/>
            <a:headEnd/>
            <a:tailEnd/>
          </a:ln>
        </p:spPr>
      </p:sp>
      <p:sp>
        <p:nvSpPr>
          <p:cNvPr id="2365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6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EA4DED-608E-4697-88AD-9FE19BD03D72}" type="slidenum">
              <a:rPr lang="en-US">
                <a:solidFill>
                  <a:srgbClr val="000000"/>
                </a:solidFill>
                <a:latin typeface="Arial" charset="0"/>
              </a:rPr>
              <a:pPr fontAlgn="base">
                <a:spcBef>
                  <a:spcPct val="0"/>
                </a:spcBef>
                <a:spcAft>
                  <a:spcPct val="0"/>
                </a:spcAft>
              </a:pPr>
              <a:t>9</a:t>
            </a:fld>
            <a:endParaRPr lang="en-US">
              <a:solidFill>
                <a:srgbClr val="000000"/>
              </a:solidFill>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1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58CEA7-CAC2-4453-A9EB-F574B715AE7F}" type="slidenum">
              <a:rPr lang="en-US">
                <a:solidFill>
                  <a:srgbClr val="000000"/>
                </a:solidFill>
                <a:latin typeface="Arial" charset="0"/>
              </a:rPr>
              <a:pPr fontAlgn="base">
                <a:spcBef>
                  <a:spcPct val="0"/>
                </a:spcBef>
                <a:spcAft>
                  <a:spcPct val="0"/>
                </a:spcAft>
              </a:pPr>
              <a:t>58</a:t>
            </a:fld>
            <a:endParaRPr lang="en-US">
              <a:solidFill>
                <a:srgbClr val="000000"/>
              </a:solidFill>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FF5609-E7F5-49B5-9136-80C688A9F6D9}" type="slidenum">
              <a:rPr lang="en-US">
                <a:solidFill>
                  <a:srgbClr val="000000"/>
                </a:solidFill>
                <a:latin typeface="Arial" charset="0"/>
              </a:rPr>
              <a:pPr fontAlgn="base">
                <a:spcBef>
                  <a:spcPct val="0"/>
                </a:spcBef>
                <a:spcAft>
                  <a:spcPct val="0"/>
                </a:spcAft>
              </a:pPr>
              <a:t>59</a:t>
            </a:fld>
            <a:endParaRPr lang="en-US">
              <a:solidFill>
                <a:srgbClr val="000000"/>
              </a:solidFill>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6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A33151-B39A-4932-AB15-79CDBC882A75}" type="slidenum">
              <a:rPr lang="en-US">
                <a:solidFill>
                  <a:srgbClr val="000000"/>
                </a:solidFill>
                <a:latin typeface="Arial" charset="0"/>
              </a:rPr>
              <a:pPr fontAlgn="base">
                <a:spcBef>
                  <a:spcPct val="0"/>
                </a:spcBef>
                <a:spcAft>
                  <a:spcPct val="0"/>
                </a:spcAft>
              </a:pPr>
              <a:t>60</a:t>
            </a:fld>
            <a:endParaRPr lang="en-US">
              <a:solidFill>
                <a:srgbClr val="000000"/>
              </a:solidFill>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8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4276C6-E451-4221-8A7F-B69F89B3FE3F}" type="slidenum">
              <a:rPr lang="en-US">
                <a:solidFill>
                  <a:srgbClr val="000000"/>
                </a:solidFill>
                <a:latin typeface="Arial" charset="0"/>
              </a:rPr>
              <a:pPr fontAlgn="base">
                <a:spcBef>
                  <a:spcPct val="0"/>
                </a:spcBef>
                <a:spcAft>
                  <a:spcPct val="0"/>
                </a:spcAft>
              </a:pPr>
              <a:t>61</a:t>
            </a:fld>
            <a:endParaRPr lang="en-US">
              <a:solidFill>
                <a:srgbClr val="000000"/>
              </a:solidFill>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1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E95FB1-4F53-41FE-B3F0-BEF6F5862F02}" type="slidenum">
              <a:rPr lang="en-US">
                <a:solidFill>
                  <a:srgbClr val="000000"/>
                </a:solidFill>
                <a:latin typeface="Arial" charset="0"/>
              </a:rPr>
              <a:pPr fontAlgn="base">
                <a:spcBef>
                  <a:spcPct val="0"/>
                </a:spcBef>
                <a:spcAft>
                  <a:spcPct val="0"/>
                </a:spcAft>
              </a:pPr>
              <a:t>62</a:t>
            </a:fld>
            <a:endParaRPr lang="en-US">
              <a:solidFill>
                <a:srgbClr val="000000"/>
              </a:solidFill>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439DAF-A1B6-49C8-A93B-0AE1759DAB53}" type="slidenum">
              <a:rPr lang="en-US">
                <a:solidFill>
                  <a:srgbClr val="000000"/>
                </a:solidFill>
                <a:latin typeface="Arial" charset="0"/>
              </a:rPr>
              <a:pPr fontAlgn="base">
                <a:spcBef>
                  <a:spcPct val="0"/>
                </a:spcBef>
                <a:spcAft>
                  <a:spcPct val="0"/>
                </a:spcAft>
              </a:pPr>
              <a:t>63</a:t>
            </a:fld>
            <a:endParaRPr lang="en-US">
              <a:solidFill>
                <a:srgbClr val="000000"/>
              </a:solidFill>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6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2A7E12-3325-49A8-A5AF-4A7766DFF3B4}" type="slidenum">
              <a:rPr lang="en-US">
                <a:solidFill>
                  <a:srgbClr val="000000"/>
                </a:solidFill>
                <a:latin typeface="Arial" charset="0"/>
              </a:rPr>
              <a:pPr fontAlgn="base">
                <a:spcBef>
                  <a:spcPct val="0"/>
                </a:spcBef>
                <a:spcAft>
                  <a:spcPct val="0"/>
                </a:spcAft>
              </a:pPr>
              <a:t>64</a:t>
            </a:fld>
            <a:endParaRPr lang="en-US">
              <a:solidFill>
                <a:srgbClr val="000000"/>
              </a:solidFill>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9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59FD3A-B0DF-4E7B-BB7D-C983830C3074}" type="slidenum">
              <a:rPr lang="en-US">
                <a:solidFill>
                  <a:srgbClr val="000000"/>
                </a:solidFill>
                <a:latin typeface="Arial" charset="0"/>
              </a:rPr>
              <a:pPr fontAlgn="base">
                <a:spcBef>
                  <a:spcPct val="0"/>
                </a:spcBef>
                <a:spcAft>
                  <a:spcPct val="0"/>
                </a:spcAft>
              </a:pPr>
              <a:t>65</a:t>
            </a:fld>
            <a:endParaRPr lang="en-US">
              <a:solidFill>
                <a:srgbClr val="000000"/>
              </a:solidFill>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1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D707DE-686D-443D-B1A3-9B5FDF454CF1}" type="slidenum">
              <a:rPr lang="en-US">
                <a:solidFill>
                  <a:srgbClr val="000000"/>
                </a:solidFill>
                <a:latin typeface="Arial" charset="0"/>
              </a:rPr>
              <a:pPr fontAlgn="base">
                <a:spcBef>
                  <a:spcPct val="0"/>
                </a:spcBef>
                <a:spcAft>
                  <a:spcPct val="0"/>
                </a:spcAft>
              </a:pPr>
              <a:t>66</a:t>
            </a:fld>
            <a:endParaRPr lang="en-US">
              <a:solidFill>
                <a:srgbClr val="000000"/>
              </a:solidFill>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3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6E007A-409B-406B-818E-35ABC6628C65}" type="slidenum">
              <a:rPr lang="en-US">
                <a:solidFill>
                  <a:srgbClr val="000000"/>
                </a:solidFill>
                <a:latin typeface="Arial" charset="0"/>
              </a:rPr>
              <a:pPr fontAlgn="base">
                <a:spcBef>
                  <a:spcPct val="0"/>
                </a:spcBef>
                <a:spcAft>
                  <a:spcPct val="0"/>
                </a:spcAft>
              </a:pPr>
              <a:t>67</a:t>
            </a:fld>
            <a:endParaRPr lang="en-US">
              <a:solidFill>
                <a:srgbClr val="000000"/>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E85691-ED60-4129-8CB5-19A55168C869}" type="slidenum">
              <a:rPr lang="en-US">
                <a:solidFill>
                  <a:srgbClr val="000000"/>
                </a:solidFill>
                <a:latin typeface="Arial" charset="0"/>
              </a:rPr>
              <a:pPr fontAlgn="base">
                <a:spcBef>
                  <a:spcPct val="0"/>
                </a:spcBef>
                <a:spcAft>
                  <a:spcPct val="0"/>
                </a:spcAft>
              </a:pPr>
              <a:t>10</a:t>
            </a:fld>
            <a:endParaRPr lang="en-US">
              <a:solidFill>
                <a:srgbClr val="000000"/>
              </a:solidFill>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6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B0A48B-43BD-454D-9D09-A12C1CEE9CD3}" type="slidenum">
              <a:rPr lang="en-US">
                <a:solidFill>
                  <a:srgbClr val="000000"/>
                </a:solidFill>
                <a:latin typeface="Arial" charset="0"/>
              </a:rPr>
              <a:pPr fontAlgn="base">
                <a:spcBef>
                  <a:spcPct val="0"/>
                </a:spcBef>
                <a:spcAft>
                  <a:spcPct val="0"/>
                </a:spcAft>
              </a:pPr>
              <a:t>68</a:t>
            </a:fld>
            <a:endParaRPr lang="en-US">
              <a:solidFill>
                <a:srgbClr val="000000"/>
              </a:solidFill>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9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DC688A-7369-4799-994C-243E5776FF30}" type="slidenum">
              <a:rPr lang="en-US">
                <a:solidFill>
                  <a:srgbClr val="000000"/>
                </a:solidFill>
                <a:latin typeface="Arial" charset="0"/>
              </a:rPr>
              <a:pPr fontAlgn="base">
                <a:spcBef>
                  <a:spcPct val="0"/>
                </a:spcBef>
                <a:spcAft>
                  <a:spcPct val="0"/>
                </a:spcAft>
              </a:pPr>
              <a:t>69</a:t>
            </a:fld>
            <a:endParaRPr lang="en-US">
              <a:solidFill>
                <a:srgbClr val="000000"/>
              </a:solidFill>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2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FF9BC8-5050-450E-9C9B-81C1754F7E41}" type="slidenum">
              <a:rPr lang="en-US">
                <a:solidFill>
                  <a:srgbClr val="000000"/>
                </a:solidFill>
                <a:latin typeface="Arial" charset="0"/>
              </a:rPr>
              <a:pPr fontAlgn="base">
                <a:spcBef>
                  <a:spcPct val="0"/>
                </a:spcBef>
                <a:spcAft>
                  <a:spcPct val="0"/>
                </a:spcAft>
              </a:pPr>
              <a:t>70</a:t>
            </a:fld>
            <a:endParaRPr lang="en-US">
              <a:solidFill>
                <a:srgbClr val="000000"/>
              </a:solidFill>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2DE8ED-857D-4454-ADE9-0634C3782717}" type="slidenum">
              <a:rPr lang="en-US">
                <a:solidFill>
                  <a:srgbClr val="000000"/>
                </a:solidFill>
                <a:latin typeface="Arial" charset="0"/>
              </a:rPr>
              <a:pPr fontAlgn="base">
                <a:spcBef>
                  <a:spcPct val="0"/>
                </a:spcBef>
                <a:spcAft>
                  <a:spcPct val="0"/>
                </a:spcAft>
              </a:pPr>
              <a:t>71</a:t>
            </a:fld>
            <a:endParaRPr lang="en-US">
              <a:solidFill>
                <a:srgbClr val="000000"/>
              </a:solidFill>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7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545D89-2E0B-4DE6-A441-A0596533DE63}" type="slidenum">
              <a:rPr lang="en-US">
                <a:solidFill>
                  <a:srgbClr val="000000"/>
                </a:solidFill>
                <a:latin typeface="Arial" charset="0"/>
              </a:rPr>
              <a:pPr fontAlgn="base">
                <a:spcBef>
                  <a:spcPct val="0"/>
                </a:spcBef>
                <a:spcAft>
                  <a:spcPct val="0"/>
                </a:spcAft>
              </a:pPr>
              <a:t>72</a:t>
            </a:fld>
            <a:endParaRPr lang="en-US">
              <a:solidFill>
                <a:srgbClr val="000000"/>
              </a:solidFill>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noTextEdit="1"/>
          </p:cNvSpPr>
          <p:nvPr>
            <p:ph type="sldImg"/>
          </p:nvPr>
        </p:nvSpPr>
        <p:spPr bwMode="auto">
          <a:noFill/>
          <a:ln>
            <a:solidFill>
              <a:srgbClr val="000000"/>
            </a:solidFill>
            <a:miter lim="800000"/>
            <a:headEnd/>
            <a:tailEnd/>
          </a:ln>
        </p:spPr>
      </p:sp>
      <p:sp>
        <p:nvSpPr>
          <p:cNvPr id="210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0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01E6E9-8707-4B6D-9E14-E083455089D8}" type="slidenum">
              <a:rPr lang="en-US">
                <a:solidFill>
                  <a:srgbClr val="000000"/>
                </a:solidFill>
                <a:latin typeface="Arial" charset="0"/>
              </a:rPr>
              <a:pPr fontAlgn="base">
                <a:spcBef>
                  <a:spcPct val="0"/>
                </a:spcBef>
                <a:spcAft>
                  <a:spcPct val="0"/>
                </a:spcAft>
              </a:pPr>
              <a:t>73</a:t>
            </a:fld>
            <a:endParaRPr lang="en-US">
              <a:solidFill>
                <a:srgbClr val="000000"/>
              </a:solidFill>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A75355-6D9B-41C8-A7F9-EF67A6D1B0E3}" type="slidenum">
              <a:rPr lang="en-US">
                <a:solidFill>
                  <a:srgbClr val="000000"/>
                </a:solidFill>
                <a:latin typeface="Arial" charset="0"/>
              </a:rPr>
              <a:pPr fontAlgn="base">
                <a:spcBef>
                  <a:spcPct val="0"/>
                </a:spcBef>
                <a:spcAft>
                  <a:spcPct val="0"/>
                </a:spcAft>
              </a:pPr>
              <a:t>74</a:t>
            </a:fld>
            <a:endParaRPr lang="en-US">
              <a:solidFill>
                <a:srgbClr val="000000"/>
              </a:solidFill>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Image Placeholder 1"/>
          <p:cNvSpPr>
            <a:spLocks noGrp="1" noRot="1" noChangeAspect="1" noTextEdit="1"/>
          </p:cNvSpPr>
          <p:nvPr>
            <p:ph type="sldImg"/>
          </p:nvPr>
        </p:nvSpPr>
        <p:spPr bwMode="auto">
          <a:noFill/>
          <a:ln>
            <a:solidFill>
              <a:srgbClr val="000000"/>
            </a:solidFill>
            <a:miter lim="800000"/>
            <a:headEnd/>
            <a:tailEnd/>
          </a:ln>
        </p:spPr>
      </p:sp>
      <p:sp>
        <p:nvSpPr>
          <p:cNvPr id="215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8FF230-0621-4F19-9FE7-2D3211935D21}" type="slidenum">
              <a:rPr lang="en-US">
                <a:solidFill>
                  <a:srgbClr val="000000"/>
                </a:solidFill>
                <a:latin typeface="Arial" charset="0"/>
              </a:rPr>
              <a:pPr fontAlgn="base">
                <a:spcBef>
                  <a:spcPct val="0"/>
                </a:spcBef>
                <a:spcAft>
                  <a:spcPct val="0"/>
                </a:spcAft>
              </a:pPr>
              <a:t>75</a:t>
            </a:fld>
            <a:endParaRPr lang="en-US">
              <a:solidFill>
                <a:srgbClr val="000000"/>
              </a:solidFill>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Slide Image Placeholder 1"/>
          <p:cNvSpPr>
            <a:spLocks noGrp="1" noRot="1" noChangeAspect="1" noTextEdit="1"/>
          </p:cNvSpPr>
          <p:nvPr>
            <p:ph type="sldImg"/>
          </p:nvPr>
        </p:nvSpPr>
        <p:spPr bwMode="auto">
          <a:noFill/>
          <a:ln>
            <a:solidFill>
              <a:srgbClr val="000000"/>
            </a:solidFill>
            <a:miter lim="800000"/>
            <a:headEnd/>
            <a:tailEnd/>
          </a:ln>
        </p:spPr>
      </p:sp>
      <p:sp>
        <p:nvSpPr>
          <p:cNvPr id="217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7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5D722D-9506-4DC2-9D83-D46B74E9F6AE}" type="slidenum">
              <a:rPr lang="en-US">
                <a:solidFill>
                  <a:srgbClr val="000000"/>
                </a:solidFill>
                <a:latin typeface="Arial" charset="0"/>
              </a:rPr>
              <a:pPr fontAlgn="base">
                <a:spcBef>
                  <a:spcPct val="0"/>
                </a:spcBef>
                <a:spcAft>
                  <a:spcPct val="0"/>
                </a:spcAft>
              </a:pPr>
              <a:t>76</a:t>
            </a:fld>
            <a:endParaRPr lang="en-US">
              <a:solidFill>
                <a:srgbClr val="000000"/>
              </a:solidFill>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p:cNvSpPr>
            <a:spLocks noGrp="1" noRot="1" noChangeAspect="1" noTextEdit="1"/>
          </p:cNvSpPr>
          <p:nvPr>
            <p:ph type="sldImg"/>
          </p:nvPr>
        </p:nvSpPr>
        <p:spPr bwMode="auto">
          <a:noFill/>
          <a:ln>
            <a:solidFill>
              <a:srgbClr val="000000"/>
            </a:solidFill>
            <a:miter lim="800000"/>
            <a:headEnd/>
            <a:tailEnd/>
          </a:ln>
        </p:spPr>
      </p:sp>
      <p:sp>
        <p:nvSpPr>
          <p:cNvPr id="220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0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70536-8356-494D-AC97-D7D9E990FD22}" type="slidenum">
              <a:rPr lang="en-US">
                <a:solidFill>
                  <a:srgbClr val="000000"/>
                </a:solidFill>
                <a:latin typeface="Arial" charset="0"/>
              </a:rPr>
              <a:pPr fontAlgn="base">
                <a:spcBef>
                  <a:spcPct val="0"/>
                </a:spcBef>
                <a:spcAft>
                  <a:spcPct val="0"/>
                </a:spcAft>
              </a:pPr>
              <a:t>77</a:t>
            </a:fld>
            <a:endParaRPr lang="en-US">
              <a:solidFill>
                <a:srgbClr val="000000"/>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37BB3F-41E4-4FA7-AC07-3FF0CE25B0D1}" type="slidenum">
              <a:rPr lang="en-US">
                <a:solidFill>
                  <a:srgbClr val="000000"/>
                </a:solidFill>
                <a:latin typeface="Arial" charset="0"/>
              </a:rPr>
              <a:pPr fontAlgn="base">
                <a:spcBef>
                  <a:spcPct val="0"/>
                </a:spcBef>
                <a:spcAft>
                  <a:spcPct val="0"/>
                </a:spcAft>
              </a:pPr>
              <a:t>11</a:t>
            </a:fld>
            <a:endParaRPr lang="en-US">
              <a:solidFill>
                <a:srgbClr val="000000"/>
              </a:solidFill>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p:cNvSpPr>
            <a:spLocks noGrp="1" noRot="1" noChangeAspect="1" noTextEdit="1"/>
          </p:cNvSpPr>
          <p:nvPr>
            <p:ph type="sldImg"/>
          </p:nvPr>
        </p:nvSpPr>
        <p:spPr bwMode="auto">
          <a:noFill/>
          <a:ln>
            <a:solidFill>
              <a:srgbClr val="000000"/>
            </a:solidFill>
            <a:miter lim="800000"/>
            <a:headEnd/>
            <a:tailEnd/>
          </a:ln>
        </p:spPr>
      </p:sp>
      <p:sp>
        <p:nvSpPr>
          <p:cNvPr id="222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2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C912BF-4583-4F34-8386-DFCEDB6A1DE3}" type="slidenum">
              <a:rPr lang="en-US">
                <a:solidFill>
                  <a:srgbClr val="000000"/>
                </a:solidFill>
                <a:latin typeface="Arial" charset="0"/>
              </a:rPr>
              <a:pPr fontAlgn="base">
                <a:spcBef>
                  <a:spcPct val="0"/>
                </a:spcBef>
                <a:spcAft>
                  <a:spcPct val="0"/>
                </a:spcAft>
              </a:pPr>
              <a:t>78</a:t>
            </a:fld>
            <a:endParaRPr lang="en-US">
              <a:solidFill>
                <a:srgbClr val="000000"/>
              </a:solidFill>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Slide Image Placeholder 1"/>
          <p:cNvSpPr>
            <a:spLocks noGrp="1" noRot="1" noChangeAspect="1" noTextEdit="1"/>
          </p:cNvSpPr>
          <p:nvPr>
            <p:ph type="sldImg"/>
          </p:nvPr>
        </p:nvSpPr>
        <p:spPr bwMode="auto">
          <a:noFill/>
          <a:ln>
            <a:solidFill>
              <a:srgbClr val="000000"/>
            </a:solidFill>
            <a:miter lim="800000"/>
            <a:headEnd/>
            <a:tailEnd/>
          </a:ln>
        </p:spPr>
      </p:sp>
      <p:sp>
        <p:nvSpPr>
          <p:cNvPr id="2252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F66D94-AB26-47A5-BAA5-DB0643C9E2F5}" type="slidenum">
              <a:rPr lang="en-US">
                <a:solidFill>
                  <a:srgbClr val="000000"/>
                </a:solidFill>
                <a:latin typeface="Arial" charset="0"/>
              </a:rPr>
              <a:pPr fontAlgn="base">
                <a:spcBef>
                  <a:spcPct val="0"/>
                </a:spcBef>
                <a:spcAft>
                  <a:spcPct val="0"/>
                </a:spcAft>
              </a:pPr>
              <a:t>79</a:t>
            </a:fld>
            <a:endParaRPr lang="en-US">
              <a:solidFill>
                <a:srgbClr val="000000"/>
              </a:solidFill>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Slide Image Placeholder 1"/>
          <p:cNvSpPr>
            <a:spLocks noGrp="1" noRot="1" noChangeAspect="1" noTextEdit="1"/>
          </p:cNvSpPr>
          <p:nvPr>
            <p:ph type="sldImg"/>
          </p:nvPr>
        </p:nvSpPr>
        <p:spPr bwMode="auto">
          <a:noFill/>
          <a:ln>
            <a:solidFill>
              <a:srgbClr val="000000"/>
            </a:solidFill>
            <a:miter lim="800000"/>
            <a:headEnd/>
            <a:tailEnd/>
          </a:ln>
        </p:spPr>
      </p:sp>
      <p:sp>
        <p:nvSpPr>
          <p:cNvPr id="227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7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FFBAA8-C2D7-4FA5-846B-44EB3DE0914F}" type="slidenum">
              <a:rPr lang="en-US">
                <a:solidFill>
                  <a:srgbClr val="000000"/>
                </a:solidFill>
                <a:latin typeface="Arial" charset="0"/>
              </a:rPr>
              <a:pPr fontAlgn="base">
                <a:spcBef>
                  <a:spcPct val="0"/>
                </a:spcBef>
                <a:spcAft>
                  <a:spcPct val="0"/>
                </a:spcAft>
              </a:pPr>
              <a:t>80</a:t>
            </a:fld>
            <a:endParaRPr lang="en-US">
              <a:solidFill>
                <a:srgbClr val="000000"/>
              </a:solidFill>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0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D29FD1-50BE-434F-9B4B-1FB793DBACE5}" type="slidenum">
              <a:rPr lang="en-US">
                <a:solidFill>
                  <a:srgbClr val="000000"/>
                </a:solidFill>
                <a:latin typeface="Arial" charset="0"/>
              </a:rPr>
              <a:pPr fontAlgn="base">
                <a:spcBef>
                  <a:spcPct val="0"/>
                </a:spcBef>
                <a:spcAft>
                  <a:spcPct val="0"/>
                </a:spcAft>
              </a:pPr>
              <a:t>81</a:t>
            </a:fld>
            <a:endParaRPr lang="en-US">
              <a:solidFill>
                <a:srgbClr val="000000"/>
              </a:solidFill>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Slide Image Placeholder 1"/>
          <p:cNvSpPr>
            <a:spLocks noGrp="1" noRot="1" noChangeAspect="1" noTextEdit="1"/>
          </p:cNvSpPr>
          <p:nvPr>
            <p:ph type="sldImg"/>
          </p:nvPr>
        </p:nvSpPr>
        <p:spPr bwMode="auto">
          <a:noFill/>
          <a:ln>
            <a:solidFill>
              <a:srgbClr val="000000"/>
            </a:solidFill>
            <a:miter lim="800000"/>
            <a:headEnd/>
            <a:tailEnd/>
          </a:ln>
        </p:spPr>
      </p:sp>
      <p:sp>
        <p:nvSpPr>
          <p:cNvPr id="2324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2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A40DE8-351F-4E5A-88ED-FF33C8C847F7}" type="slidenum">
              <a:rPr lang="en-US">
                <a:solidFill>
                  <a:srgbClr val="000000"/>
                </a:solidFill>
                <a:latin typeface="Arial" charset="0"/>
              </a:rPr>
              <a:pPr fontAlgn="base">
                <a:spcBef>
                  <a:spcPct val="0"/>
                </a:spcBef>
                <a:spcAft>
                  <a:spcPct val="0"/>
                </a:spcAft>
              </a:pPr>
              <a:t>82</a:t>
            </a:fld>
            <a:endParaRPr lang="en-US">
              <a:solidFill>
                <a:srgbClr val="000000"/>
              </a:solidFill>
              <a:latin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Slide Image Placeholder 1"/>
          <p:cNvSpPr>
            <a:spLocks noGrp="1" noRot="1" noChangeAspect="1" noTextEdit="1"/>
          </p:cNvSpPr>
          <p:nvPr>
            <p:ph type="sldImg"/>
          </p:nvPr>
        </p:nvSpPr>
        <p:spPr bwMode="auto">
          <a:noFill/>
          <a:ln>
            <a:solidFill>
              <a:srgbClr val="000000"/>
            </a:solidFill>
            <a:miter lim="800000"/>
            <a:headEnd/>
            <a:tailEnd/>
          </a:ln>
        </p:spPr>
      </p:sp>
      <p:sp>
        <p:nvSpPr>
          <p:cNvPr id="2344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44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CD7872-C9D2-4B85-A429-8A8A5337B229}" type="slidenum">
              <a:rPr lang="en-US">
                <a:solidFill>
                  <a:srgbClr val="000000"/>
                </a:solidFill>
                <a:latin typeface="Arial" charset="0"/>
              </a:rPr>
              <a:pPr fontAlgn="base">
                <a:spcBef>
                  <a:spcPct val="0"/>
                </a:spcBef>
                <a:spcAft>
                  <a:spcPct val="0"/>
                </a:spcAft>
              </a:pPr>
              <a:t>83</a:t>
            </a:fld>
            <a:endParaRPr lang="en-US">
              <a:solidFill>
                <a:srgbClr val="000000"/>
              </a:solidFill>
              <a:latin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lide Image Placeholder 1"/>
          <p:cNvSpPr>
            <a:spLocks noGrp="1" noRot="1" noChangeAspect="1" noTextEdit="1"/>
          </p:cNvSpPr>
          <p:nvPr>
            <p:ph type="sldImg"/>
          </p:nvPr>
        </p:nvSpPr>
        <p:spPr bwMode="auto">
          <a:noFill/>
          <a:ln>
            <a:solidFill>
              <a:srgbClr val="000000"/>
            </a:solidFill>
            <a:miter lim="800000"/>
            <a:headEnd/>
            <a:tailEnd/>
          </a:ln>
        </p:spPr>
      </p:sp>
      <p:sp>
        <p:nvSpPr>
          <p:cNvPr id="2375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75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90825-1ED9-4B95-8206-740F912F7C89}" type="slidenum">
              <a:rPr lang="en-US">
                <a:solidFill>
                  <a:srgbClr val="000000"/>
                </a:solidFill>
                <a:latin typeface="Arial" charset="0"/>
              </a:rPr>
              <a:pPr fontAlgn="base">
                <a:spcBef>
                  <a:spcPct val="0"/>
                </a:spcBef>
                <a:spcAft>
                  <a:spcPct val="0"/>
                </a:spcAft>
              </a:pPr>
              <a:t>84</a:t>
            </a:fld>
            <a:endParaRPr lang="en-US">
              <a:solidFill>
                <a:srgbClr val="000000"/>
              </a:solidFill>
              <a:latin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Slide Image Placeholder 1"/>
          <p:cNvSpPr>
            <a:spLocks noGrp="1" noRot="1" noChangeAspect="1" noTextEdit="1"/>
          </p:cNvSpPr>
          <p:nvPr>
            <p:ph type="sldImg"/>
          </p:nvPr>
        </p:nvSpPr>
        <p:spPr bwMode="auto">
          <a:noFill/>
          <a:ln>
            <a:solidFill>
              <a:srgbClr val="000000"/>
            </a:solidFill>
            <a:miter lim="800000"/>
            <a:headEnd/>
            <a:tailEnd/>
          </a:ln>
        </p:spPr>
      </p:sp>
      <p:sp>
        <p:nvSpPr>
          <p:cNvPr id="2396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9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EF1601-11D1-48BE-8056-A32B96999668}" type="slidenum">
              <a:rPr lang="en-US">
                <a:solidFill>
                  <a:srgbClr val="000000"/>
                </a:solidFill>
                <a:latin typeface="Arial" charset="0"/>
              </a:rPr>
              <a:pPr fontAlgn="base">
                <a:spcBef>
                  <a:spcPct val="0"/>
                </a:spcBef>
                <a:spcAft>
                  <a:spcPct val="0"/>
                </a:spcAft>
              </a:pPr>
              <a:t>85</a:t>
            </a:fld>
            <a:endParaRPr lang="en-US">
              <a:solidFill>
                <a:srgbClr val="000000"/>
              </a:solidFill>
              <a:latin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Slide Image Placeholder 1"/>
          <p:cNvSpPr>
            <a:spLocks noGrp="1" noRot="1" noChangeAspect="1" noTextEdit="1"/>
          </p:cNvSpPr>
          <p:nvPr>
            <p:ph type="sldImg"/>
          </p:nvPr>
        </p:nvSpPr>
        <p:spPr bwMode="auto">
          <a:noFill/>
          <a:ln>
            <a:solidFill>
              <a:srgbClr val="000000"/>
            </a:solidFill>
            <a:miter lim="800000"/>
            <a:headEnd/>
            <a:tailEnd/>
          </a:ln>
        </p:spPr>
      </p:sp>
      <p:sp>
        <p:nvSpPr>
          <p:cNvPr id="2426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26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D46F91-6B0C-4D5E-9092-844A883F9962}" type="slidenum">
              <a:rPr lang="en-US">
                <a:solidFill>
                  <a:srgbClr val="000000"/>
                </a:solidFill>
                <a:latin typeface="Arial" charset="0"/>
              </a:rPr>
              <a:pPr fontAlgn="base">
                <a:spcBef>
                  <a:spcPct val="0"/>
                </a:spcBef>
                <a:spcAft>
                  <a:spcPct val="0"/>
                </a:spcAft>
              </a:pPr>
              <a:t>86</a:t>
            </a:fld>
            <a:endParaRPr lang="en-US">
              <a:solidFill>
                <a:srgbClr val="000000"/>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A8D14C-7EA2-45E9-99E2-C9CEF6B6E23F}" type="slidenum">
              <a:rPr lang="en-US">
                <a:solidFill>
                  <a:srgbClr val="000000"/>
                </a:solidFill>
                <a:latin typeface="Arial" charset="0"/>
              </a:rPr>
              <a:pPr fontAlgn="base">
                <a:spcBef>
                  <a:spcPct val="0"/>
                </a:spcBef>
                <a:spcAft>
                  <a:spcPct val="0"/>
                </a:spcAft>
              </a:pPr>
              <a:t>12</a:t>
            </a:fld>
            <a:endParaRPr lang="en-US">
              <a:solidFill>
                <a:srgbClr val="000000"/>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A38D44-C598-4742-97D8-873EF60D0E3D}" type="slidenum">
              <a:rPr lang="en-US">
                <a:solidFill>
                  <a:srgbClr val="000000"/>
                </a:solidFill>
                <a:latin typeface="Arial" charset="0"/>
              </a:rPr>
              <a:pPr fontAlgn="base">
                <a:spcBef>
                  <a:spcPct val="0"/>
                </a:spcBef>
                <a:spcAft>
                  <a:spcPct val="0"/>
                </a:spcAft>
              </a:pPr>
              <a:t>13</a:t>
            </a:fld>
            <a:endParaRPr lang="en-US">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graphicFrame>
        <p:nvGraphicFramePr>
          <p:cNvPr id="15" name="SectionsTable" hidden="1"/>
          <p:cNvGraphicFramePr>
            <a:graphicFrameLocks noGrp="1"/>
          </p:cNvGraphicFramePr>
          <p:nvPr/>
        </p:nvGraphicFramePr>
        <p:xfrm>
          <a:off x="152400" y="2514600"/>
          <a:ext cx="8610600" cy="3627438"/>
        </p:xfrm>
        <a:graphic>
          <a:graphicData uri="http://schemas.openxmlformats.org/drawingml/2006/table">
            <a:tbl>
              <a:tblPr>
                <a:tableStyleId>{5C22544A-7EE6-4342-B048-85BDC9FD1C3A}</a:tableStyleId>
              </a:tblPr>
              <a:tblGrid>
                <a:gridCol w="685800"/>
                <a:gridCol w="7924800"/>
              </a:tblGrid>
              <a:tr h="485775">
                <a:tc>
                  <a:txBody>
                    <a:bodyPr/>
                    <a:lstStyle/>
                    <a:p>
                      <a:pPr algn="r"/>
                      <a:endParaRPr lang="en-US" sz="2800" dirty="0">
                        <a:solidFill>
                          <a:srgbClr val="0092C8"/>
                        </a:solidFill>
                      </a:endParaRPr>
                    </a:p>
                  </a:txBody>
                  <a:tcPr>
                    <a:noFill/>
                  </a:tcPr>
                </a:tc>
                <a:tc>
                  <a:txBody>
                    <a:bodyPr/>
                    <a:lstStyle/>
                    <a:p>
                      <a:endParaRPr lang="en-US" sz="2800" dirty="0">
                        <a:solidFill>
                          <a:schemeClr val="tx1"/>
                        </a:solidFill>
                      </a:endParaRPr>
                    </a:p>
                  </a:txBody>
                  <a:tcPr>
                    <a:noFill/>
                  </a:tcPr>
                </a:tc>
              </a:tr>
              <a:tr h="485775">
                <a:tc>
                  <a:txBody>
                    <a:bodyPr/>
                    <a:lstStyle/>
                    <a:p>
                      <a:pPr algn="r"/>
                      <a:endParaRPr lang="en-US" sz="2800" dirty="0">
                        <a:solidFill>
                          <a:srgbClr val="0092C8"/>
                        </a:solidFill>
                      </a:endParaRPr>
                    </a:p>
                  </a:txBody>
                  <a:tcPr>
                    <a:noFill/>
                  </a:tcPr>
                </a:tc>
                <a:tc>
                  <a:txBody>
                    <a:bodyPr/>
                    <a:lstStyle/>
                    <a:p>
                      <a:endParaRPr lang="en-US" sz="2800" dirty="0">
                        <a:solidFill>
                          <a:schemeClr val="tx1"/>
                        </a:solidFill>
                      </a:endParaRPr>
                    </a:p>
                  </a:txBody>
                  <a:tcPr>
                    <a:noFill/>
                  </a:tcPr>
                </a:tc>
              </a:tr>
              <a:tr h="485775">
                <a:tc>
                  <a:txBody>
                    <a:bodyPr/>
                    <a:lstStyle/>
                    <a:p>
                      <a:pPr algn="r"/>
                      <a:endParaRPr lang="en-US" sz="2800" dirty="0">
                        <a:solidFill>
                          <a:srgbClr val="0092C8"/>
                        </a:solidFill>
                      </a:endParaRPr>
                    </a:p>
                  </a:txBody>
                  <a:tcPr>
                    <a:noFill/>
                  </a:tcPr>
                </a:tc>
                <a:tc>
                  <a:txBody>
                    <a:bodyPr/>
                    <a:lstStyle/>
                    <a:p>
                      <a:endParaRPr lang="en-US" sz="2800" dirty="0">
                        <a:solidFill>
                          <a:schemeClr val="tx1"/>
                        </a:solidFill>
                      </a:endParaRPr>
                    </a:p>
                  </a:txBody>
                  <a:tcPr>
                    <a:noFill/>
                  </a:tcPr>
                </a:tc>
              </a:tr>
              <a:tr h="485775">
                <a:tc>
                  <a:txBody>
                    <a:bodyPr/>
                    <a:lstStyle/>
                    <a:p>
                      <a:pPr algn="r"/>
                      <a:endParaRPr lang="en-US" sz="2800" dirty="0">
                        <a:solidFill>
                          <a:srgbClr val="0092C8"/>
                        </a:solidFill>
                      </a:endParaRPr>
                    </a:p>
                  </a:txBody>
                  <a:tcPr>
                    <a:noFill/>
                  </a:tcPr>
                </a:tc>
                <a:tc>
                  <a:txBody>
                    <a:bodyPr/>
                    <a:lstStyle/>
                    <a:p>
                      <a:endParaRPr lang="en-US" sz="2800" dirty="0">
                        <a:solidFill>
                          <a:schemeClr val="tx1"/>
                        </a:solidFill>
                      </a:endParaRPr>
                    </a:p>
                  </a:txBody>
                  <a:tcPr>
                    <a:noFill/>
                  </a:tcPr>
                </a:tc>
              </a:tr>
              <a:tr h="485775">
                <a:tc>
                  <a:txBody>
                    <a:bodyPr/>
                    <a:lstStyle/>
                    <a:p>
                      <a:pPr algn="r"/>
                      <a:endParaRPr lang="en-US" sz="2800" dirty="0">
                        <a:solidFill>
                          <a:srgbClr val="0092C8"/>
                        </a:solidFill>
                      </a:endParaRPr>
                    </a:p>
                  </a:txBody>
                  <a:tcPr>
                    <a:noFill/>
                  </a:tcPr>
                </a:tc>
                <a:tc>
                  <a:txBody>
                    <a:bodyPr/>
                    <a:lstStyle/>
                    <a:p>
                      <a:endParaRPr lang="en-US" sz="2800" dirty="0">
                        <a:solidFill>
                          <a:schemeClr val="tx1"/>
                        </a:solidFill>
                      </a:endParaRPr>
                    </a:p>
                  </a:txBody>
                  <a:tcPr>
                    <a:noFill/>
                  </a:tcPr>
                </a:tc>
              </a:tr>
              <a:tr h="485775">
                <a:tc>
                  <a:txBody>
                    <a:bodyPr/>
                    <a:lstStyle/>
                    <a:p>
                      <a:pPr algn="r"/>
                      <a:endParaRPr lang="en-US" sz="2800" dirty="0">
                        <a:solidFill>
                          <a:srgbClr val="0092C8"/>
                        </a:solidFill>
                      </a:endParaRPr>
                    </a:p>
                  </a:txBody>
                  <a:tcPr>
                    <a:noFill/>
                  </a:tcPr>
                </a:tc>
                <a:tc>
                  <a:txBody>
                    <a:bodyPr/>
                    <a:lstStyle/>
                    <a:p>
                      <a:endParaRPr lang="en-US" sz="2800" dirty="0">
                        <a:solidFill>
                          <a:schemeClr val="tx1"/>
                        </a:solidFill>
                      </a:endParaRPr>
                    </a:p>
                  </a:txBody>
                  <a:tcPr>
                    <a:noFill/>
                  </a:tcPr>
                </a:tc>
              </a:tr>
              <a:tr h="485775">
                <a:tc>
                  <a:txBody>
                    <a:bodyPr/>
                    <a:lstStyle/>
                    <a:p>
                      <a:pPr algn="r"/>
                      <a:endParaRPr lang="en-US" sz="2800" dirty="0">
                        <a:solidFill>
                          <a:srgbClr val="0092C8"/>
                        </a:solidFill>
                      </a:endParaRPr>
                    </a:p>
                  </a:txBody>
                  <a:tcPr>
                    <a:noFill/>
                  </a:tcPr>
                </a:tc>
                <a:tc>
                  <a:txBody>
                    <a:bodyPr/>
                    <a:lstStyle/>
                    <a:p>
                      <a:endParaRPr lang="en-US" sz="2800" dirty="0">
                        <a:solidFill>
                          <a:schemeClr val="tx1"/>
                        </a:solidFill>
                      </a:endParaRPr>
                    </a:p>
                  </a:txBody>
                  <a:tcPr>
                    <a:noFill/>
                  </a:tcPr>
                </a:tc>
              </a:tr>
            </a:tbl>
          </a:graphicData>
        </a:graphic>
      </p:graphicFrame>
      <p:sp>
        <p:nvSpPr>
          <p:cNvPr id="3" name="ChapterNumber" hidden="1"/>
          <p:cNvSpPr>
            <a:spLocks noGrp="1"/>
          </p:cNvSpPr>
          <p:nvPr>
            <p:ph type="body" sz="quarter" idx="10"/>
          </p:nvPr>
        </p:nvSpPr>
        <p:spPr>
          <a:xfrm>
            <a:off x="6858000" y="76200"/>
            <a:ext cx="2286000" cy="1676400"/>
          </a:xfrm>
          <a:prstGeom prst="rect">
            <a:avLst/>
          </a:prstGeom>
        </p:spPr>
        <p:txBody>
          <a:bodyPr anchor="ctr" anchorCtr="1"/>
          <a:lstStyle>
            <a:lvl1pPr algn="ctr">
              <a:defRPr sz="14000">
                <a:solidFill>
                  <a:schemeClr val="bg1"/>
                </a:solidFill>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dirty="0" smtClean="0"/>
              <a:t>Click to edit Master text styles</a:t>
            </a:r>
          </a:p>
        </p:txBody>
      </p:sp>
      <p:sp>
        <p:nvSpPr>
          <p:cNvPr id="4" name="ChapterTitle" hidden="1"/>
          <p:cNvSpPr>
            <a:spLocks noGrp="1"/>
          </p:cNvSpPr>
          <p:nvPr>
            <p:ph type="body" sz="quarter" idx="11"/>
          </p:nvPr>
        </p:nvSpPr>
        <p:spPr>
          <a:xfrm>
            <a:off x="0" y="622300"/>
            <a:ext cx="6629400" cy="596900"/>
          </a:xfrm>
          <a:prstGeom prst="rect">
            <a:avLst/>
          </a:prstGeom>
        </p:spPr>
        <p:txBody>
          <a:bodyPr anchor="ctr" anchorCtr="0"/>
          <a:lstStyle>
            <a:lvl1pPr>
              <a:defRPr sz="3600" b="1">
                <a:solidFill>
                  <a:schemeClr val="bg1"/>
                </a:solidFill>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dirty="0" smtClean="0"/>
              <a:t>Click to edit Master text styles</a:t>
            </a:r>
          </a:p>
        </p:txBody>
      </p:sp>
      <p:sp>
        <p:nvSpPr>
          <p:cNvPr id="5" name="ChapterSubTitle" hidden="1"/>
          <p:cNvSpPr>
            <a:spLocks noGrp="1"/>
          </p:cNvSpPr>
          <p:nvPr>
            <p:ph type="body" sz="quarter" idx="12"/>
          </p:nvPr>
        </p:nvSpPr>
        <p:spPr>
          <a:xfrm>
            <a:off x="1270000" y="1270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smtClean="0"/>
              <a:t>Click to edit Master text styles</a:t>
            </a:r>
          </a:p>
        </p:txBody>
      </p:sp>
      <p:sp>
        <p:nvSpPr>
          <p:cNvPr id="6" name="SectionNumber" hidden="1"/>
          <p:cNvSpPr>
            <a:spLocks noGrp="1"/>
          </p:cNvSpPr>
          <p:nvPr>
            <p:ph type="body" sz="quarter" idx="13"/>
          </p:nvPr>
        </p:nvSpPr>
        <p:spPr>
          <a:xfrm>
            <a:off x="1270000" y="1778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smtClean="0"/>
              <a:t>Click to edit Master text styles</a:t>
            </a:r>
          </a:p>
        </p:txBody>
      </p:sp>
      <p:sp>
        <p:nvSpPr>
          <p:cNvPr id="7" name="SectionTitle" hidden="1"/>
          <p:cNvSpPr>
            <a:spLocks noGrp="1"/>
          </p:cNvSpPr>
          <p:nvPr>
            <p:ph type="body" sz="quarter" idx="14"/>
          </p:nvPr>
        </p:nvSpPr>
        <p:spPr>
          <a:xfrm>
            <a:off x="1270000" y="2286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smtClean="0"/>
              <a:t>Click to edit Master text styles</a:t>
            </a:r>
          </a:p>
        </p:txBody>
      </p:sp>
      <p:sp>
        <p:nvSpPr>
          <p:cNvPr id="8" name="ObjectiveNumber" hidden="1"/>
          <p:cNvSpPr>
            <a:spLocks noGrp="1"/>
          </p:cNvSpPr>
          <p:nvPr>
            <p:ph type="body" sz="quarter" idx="15"/>
          </p:nvPr>
        </p:nvSpPr>
        <p:spPr>
          <a:xfrm>
            <a:off x="1270000" y="2794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smtClean="0"/>
              <a:t>Click to edit Master text styles</a:t>
            </a:r>
          </a:p>
        </p:txBody>
      </p:sp>
      <p:sp>
        <p:nvSpPr>
          <p:cNvPr id="9" name="Objective" hidden="1"/>
          <p:cNvSpPr>
            <a:spLocks noGrp="1"/>
          </p:cNvSpPr>
          <p:nvPr>
            <p:ph type="body" sz="quarter" idx="16"/>
          </p:nvPr>
        </p:nvSpPr>
        <p:spPr>
          <a:xfrm>
            <a:off x="1270000" y="3302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smtClean="0"/>
              <a:t>Click to edit Master text styles</a:t>
            </a:r>
          </a:p>
        </p:txBody>
      </p:sp>
      <p:sp>
        <p:nvSpPr>
          <p:cNvPr id="10" name="ItemNumber" hidden="1"/>
          <p:cNvSpPr>
            <a:spLocks noGrp="1"/>
          </p:cNvSpPr>
          <p:nvPr>
            <p:ph type="body" sz="quarter" idx="17"/>
          </p:nvPr>
        </p:nvSpPr>
        <p:spPr>
          <a:xfrm>
            <a:off x="1270000" y="3810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smtClean="0"/>
              <a:t>Click to edit Master text styles</a:t>
            </a:r>
          </a:p>
        </p:txBody>
      </p:sp>
      <p:sp>
        <p:nvSpPr>
          <p:cNvPr id="11" name="ItemTitle" hidden="1"/>
          <p:cNvSpPr>
            <a:spLocks noGrp="1"/>
          </p:cNvSpPr>
          <p:nvPr>
            <p:ph type="body" sz="quarter" idx="18"/>
          </p:nvPr>
        </p:nvSpPr>
        <p:spPr>
          <a:xfrm>
            <a:off x="1270000" y="4318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smtClean="0"/>
              <a:t>Click to edit Master text styles</a:t>
            </a:r>
          </a:p>
        </p:txBody>
      </p:sp>
      <p:sp>
        <p:nvSpPr>
          <p:cNvPr id="12" name="CONS" hidden="1"/>
          <p:cNvSpPr>
            <a:spLocks noGrp="1"/>
          </p:cNvSpPr>
          <p:nvPr>
            <p:ph type="body" sz="quarter" idx="19"/>
          </p:nvPr>
        </p:nvSpPr>
        <p:spPr>
          <a:xfrm>
            <a:off x="1270000" y="4826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smtClean="0"/>
              <a:t>Click to edit Master text styles</a:t>
            </a:r>
          </a:p>
        </p:txBody>
      </p:sp>
      <p:sp>
        <p:nvSpPr>
          <p:cNvPr id="13" name="SlideNumber" hidden="1"/>
          <p:cNvSpPr>
            <a:spLocks noGrp="1"/>
          </p:cNvSpPr>
          <p:nvPr>
            <p:ph type="body" sz="quarter" idx="20"/>
          </p:nvPr>
        </p:nvSpPr>
        <p:spPr>
          <a:xfrm>
            <a:off x="7391400" y="6553200"/>
            <a:ext cx="1524000" cy="228600"/>
          </a:xfrm>
          <a:prstGeom prst="rect">
            <a:avLst/>
          </a:prstGeom>
        </p:spPr>
        <p:txBody>
          <a:bodyPr anchor="ctr" anchorCtr="0"/>
          <a:lstStyle>
            <a:lvl1pPr algn="r">
              <a:buNone/>
              <a:defRPr sz="1800"/>
            </a:lvl1pPr>
          </a:lstStyle>
          <a:p>
            <a:pPr lvl="0"/>
            <a:r>
              <a:rPr lang="en-US" dirty="0" err="1" smtClean="0"/>
              <a:t>Click to edit Master text styles</a:t>
            </a:r>
          </a:p>
        </p:txBody>
      </p:sp>
      <p:sp>
        <p:nvSpPr>
          <p:cNvPr id="14" name="Copyright" hidden="1"/>
          <p:cNvSpPr>
            <a:spLocks noGrp="1"/>
          </p:cNvSpPr>
          <p:nvPr>
            <p:ph type="body" sz="quarter" idx="21"/>
          </p:nvPr>
        </p:nvSpPr>
        <p:spPr>
          <a:xfrm>
            <a:off x="1143000" y="6553200"/>
            <a:ext cx="5943600" cy="228600"/>
          </a:xfrm>
          <a:prstGeom prst="rect">
            <a:avLst/>
          </a:prstGeom>
        </p:spPr>
        <p:txBody>
          <a:bodyPr anchor="ctr" anchorCtr="0"/>
          <a:lstStyle>
            <a:lvl1pPr algn="ctr">
              <a:buNone/>
              <a:defRPr sz="1000"/>
            </a:lvl1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a:solidFill>
                    <a:srgbClr val="000000"/>
                  </a:solidFill>
                  <a:latin typeface="Times New Roman" pitchFamily="18" charset="0"/>
                </a:endParaRPr>
              </a:p>
            </p:txBody>
          </p:sp>
        </p:grpSp>
      </p:grpSp>
      <p:sp>
        <p:nvSpPr>
          <p:cNvPr id="51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fontAlgn="auto">
              <a:spcBef>
                <a:spcPts val="0"/>
              </a:spcBef>
              <a:spcAft>
                <a:spcPts val="0"/>
              </a:spcAft>
              <a:defRPr/>
            </a:lvl1pPr>
          </a:lstStyle>
          <a:p>
            <a:pPr>
              <a:defRPr/>
            </a:pPr>
            <a:endParaRPr lang="en-US"/>
          </a:p>
        </p:txBody>
      </p:sp>
      <p:sp>
        <p:nvSpPr>
          <p:cNvPr id="19" name="Rectangle 17"/>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t>Bluman, Chapter 4</a:t>
            </a:r>
          </a:p>
        </p:txBody>
      </p:sp>
      <p:sp>
        <p:nvSpPr>
          <p:cNvPr id="20" name="Rectangle 18"/>
          <p:cNvSpPr>
            <a:spLocks noGrp="1" noChangeArrowheads="1"/>
          </p:cNvSpPr>
          <p:nvPr>
            <p:ph type="sldNum" sz="quarter" idx="12"/>
          </p:nvPr>
        </p:nvSpPr>
        <p:spPr/>
        <p:txBody>
          <a:bodyPr/>
          <a:lstStyle>
            <a:lvl1pPr fontAlgn="auto">
              <a:spcBef>
                <a:spcPts val="0"/>
              </a:spcBef>
              <a:spcAft>
                <a:spcPts val="0"/>
              </a:spcAft>
              <a:defRPr/>
            </a:lvl1pPr>
          </a:lstStyle>
          <a:p>
            <a:pPr>
              <a:defRPr/>
            </a:pPr>
            <a:fld id="{FBC6CDEA-BD03-4DFD-B9F0-56B18CB65A2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Bluman, Chapter 4</a:t>
            </a:r>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9372A0E8-70AC-434B-8CFF-F2353945BF58}" type="slidenum">
              <a:rPr lang="en-US"/>
              <a:pPr>
                <a:defRPr/>
              </a:pPr>
              <a:t>‹#›</a:t>
            </a:fld>
            <a:endParaRPr lang="en-US"/>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Bluman, Chapter 4</a:t>
            </a:r>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A6F1AF0B-797C-4E75-A247-1E93E01336EC}" type="slidenum">
              <a:rPr lang="en-US"/>
              <a:pPr>
                <a:defRPr/>
              </a:pPr>
              <a:t>‹#›</a:t>
            </a:fld>
            <a:endParaRPr lang="en-US"/>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Bluman, Chapter 4</a:t>
            </a:r>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7C989C54-7D58-442E-8711-806FB7A4D15C}" type="slidenum">
              <a:rPr lang="en-US"/>
              <a:pPr>
                <a:defRPr/>
              </a:pPr>
              <a:t>‹#›</a:t>
            </a:fld>
            <a:endParaRPr lang="en-US"/>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Bluman, Chapter 4</a:t>
            </a:r>
          </a:p>
        </p:txBody>
      </p:sp>
      <p:sp>
        <p:nvSpPr>
          <p:cNvPr id="8"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FB3A497-A9CA-4C2E-8EFB-5ACCB3AB5950}" type="slidenum">
              <a:rPr lang="en-US"/>
              <a:pPr>
                <a:defRPr/>
              </a:pPr>
              <a:t>‹#›</a:t>
            </a:fld>
            <a:endParaRPr lang="en-US"/>
          </a:p>
        </p:txBody>
      </p:sp>
      <p:sp>
        <p:nvSpPr>
          <p:cNvPr id="9"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Bluman, Chapter 4</a:t>
            </a:r>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6E6A3039-D483-4740-8774-368BF80EAC04}" type="slidenum">
              <a:rPr lang="en-US"/>
              <a:pPr>
                <a:defRPr/>
              </a:pPr>
              <a:t>‹#›</a:t>
            </a:fld>
            <a:endParaRPr lang="en-US"/>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Bluman, Chapter 4</a:t>
            </a:r>
          </a:p>
        </p:txBody>
      </p:sp>
      <p:sp>
        <p:nvSpPr>
          <p:cNvPr id="3"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6278A6AE-E1E3-4FB7-932A-AD10A197120A}" type="slidenum">
              <a:rPr lang="en-US"/>
              <a:pPr>
                <a:defRPr/>
              </a:pPr>
              <a:t>‹#›</a:t>
            </a:fld>
            <a:endParaRPr lang="en-US"/>
          </a:p>
        </p:txBody>
      </p:sp>
      <p:sp>
        <p:nvSpPr>
          <p:cNvPr id="4"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Bluman, Chapter 4</a:t>
            </a:r>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10AEA298-6044-4704-8AD6-094C9A6C0EB6}" type="slidenum">
              <a:rPr lang="en-US"/>
              <a:pPr>
                <a:defRPr/>
              </a:pPr>
              <a:t>‹#›</a:t>
            </a:fld>
            <a:endParaRPr lang="en-US"/>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Bluman, Chapter 4</a:t>
            </a:r>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C5E2C494-C0E8-4632-82EE-6E460EA5E433}" type="slidenum">
              <a:rPr lang="en-US"/>
              <a:pPr>
                <a:defRPr/>
              </a:pPr>
              <a:t>‹#›</a:t>
            </a:fld>
            <a:endParaRPr lang="en-US"/>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Bluman, Chapter 4</a:t>
            </a:r>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71EBEB7E-0C7A-4204-A320-FD6E16F5AC3A}" type="slidenum">
              <a:rPr lang="en-US"/>
              <a:pPr>
                <a:defRPr/>
              </a:pPr>
              <a:t>‹#›</a:t>
            </a:fld>
            <a:endParaRPr lang="en-US"/>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s">
    <p:spTree>
      <p:nvGrpSpPr>
        <p:cNvPr id="1" name=""/>
        <p:cNvGrpSpPr/>
        <p:nvPr/>
      </p:nvGrpSpPr>
      <p:grpSpPr>
        <a:xfrm>
          <a:off x="0" y="0"/>
          <a:ext cx="0" cy="0"/>
          <a:chOff x="0" y="0"/>
          <a:chExt cx="0" cy="0"/>
        </a:xfrm>
      </p:grpSpPr>
      <p:sp>
        <p:nvSpPr>
          <p:cNvPr id="18" name="Rectangle 17"/>
          <p:cNvSpPr/>
          <p:nvPr userDrawn="1"/>
        </p:nvSpPr>
        <p:spPr>
          <a:xfrm>
            <a:off x="0" y="1524000"/>
            <a:ext cx="2133600" cy="457200"/>
          </a:xfrm>
          <a:prstGeom prst="rect">
            <a:avLst/>
          </a:prstGeom>
          <a:gradFill>
            <a:gsLst>
              <a:gs pos="17000">
                <a:srgbClr val="196AB4"/>
              </a:gs>
              <a:gs pos="88000">
                <a:srgbClr val="E4F2E8">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p:nvPr userDrawn="1"/>
        </p:nvSpPr>
        <p:spPr>
          <a:xfrm>
            <a:off x="-4763" y="1447800"/>
            <a:ext cx="1452563" cy="584200"/>
          </a:xfrm>
          <a:prstGeom prst="rect">
            <a:avLst/>
          </a:prstGeom>
          <a:noFill/>
        </p:spPr>
        <p:txBody>
          <a:bodyPr wrap="none">
            <a:spAutoFit/>
          </a:bodyPr>
          <a:lstStyle/>
          <a:p>
            <a:pPr fontAlgn="auto">
              <a:spcBef>
                <a:spcPts val="0"/>
              </a:spcBef>
              <a:spcAft>
                <a:spcPts val="0"/>
              </a:spcAft>
              <a:defRPr/>
            </a:pPr>
            <a:r>
              <a:rPr lang="en-US" sz="3200" b="1" dirty="0">
                <a:solidFill>
                  <a:schemeClr val="bg1"/>
                </a:solidFill>
                <a:latin typeface="+mn-lt"/>
              </a:rPr>
              <a:t>Outline</a:t>
            </a:r>
            <a:endParaRPr lang="en-US" sz="3200" b="1" dirty="0">
              <a:solidFill>
                <a:schemeClr val="bg1"/>
              </a:solidFill>
              <a:latin typeface="+mn-lt"/>
            </a:endParaRPr>
          </a:p>
        </p:txBody>
      </p:sp>
      <p:sp>
        <p:nvSpPr>
          <p:cNvPr id="6" name="ChapterNumber"/>
          <p:cNvSpPr>
            <a:spLocks noGrp="1"/>
          </p:cNvSpPr>
          <p:nvPr>
            <p:ph type="body" sz="quarter" idx="10"/>
          </p:nvPr>
        </p:nvSpPr>
        <p:spPr>
          <a:xfrm>
            <a:off x="7112000" y="152400"/>
            <a:ext cx="2032000" cy="1295400"/>
          </a:xfrm>
          <a:prstGeom prst="rect">
            <a:avLst/>
          </a:prstGeom>
          <a:effectLst/>
        </p:spPr>
        <p:txBody>
          <a:bodyPr anchor="ctr" anchorCtr="0"/>
          <a:lstStyle>
            <a:lvl1pPr marL="0" indent="0" algn="ctr">
              <a:defRPr sz="12000">
                <a:solidFill>
                  <a:srgbClr val="0B3F73"/>
                </a:solidFill>
                <a:effectLst/>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dirty="0" smtClean="0"/>
              <a:t>Click to edit Master text styles</a:t>
            </a:r>
          </a:p>
        </p:txBody>
      </p:sp>
      <p:sp>
        <p:nvSpPr>
          <p:cNvPr id="7" name="ChapterTitle"/>
          <p:cNvSpPr>
            <a:spLocks noGrp="1"/>
          </p:cNvSpPr>
          <p:nvPr>
            <p:ph type="body" sz="quarter" idx="11"/>
          </p:nvPr>
        </p:nvSpPr>
        <p:spPr>
          <a:xfrm>
            <a:off x="0" y="0"/>
            <a:ext cx="7086600" cy="1447800"/>
          </a:xfrm>
          <a:prstGeom prst="rect">
            <a:avLst/>
          </a:prstGeom>
        </p:spPr>
        <p:txBody>
          <a:bodyPr anchor="ctr" anchorCtr="0"/>
          <a:lstStyle>
            <a:lvl1pPr marL="0" indent="0" algn="l">
              <a:defRPr sz="3600" b="1">
                <a:solidFill>
                  <a:srgbClr val="196AB4"/>
                </a:solidFill>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dirty="0" err="1" smtClean="0"/>
              <a:t>Click to edit Master text styles</a:t>
            </a:r>
          </a:p>
        </p:txBody>
      </p:sp>
      <p:sp>
        <p:nvSpPr>
          <p:cNvPr id="8" name="ChapterSubTitle" hidden="1"/>
          <p:cNvSpPr>
            <a:spLocks noGrp="1"/>
          </p:cNvSpPr>
          <p:nvPr>
            <p:ph type="body" sz="quarter" idx="12"/>
          </p:nvPr>
        </p:nvSpPr>
        <p:spPr>
          <a:xfrm>
            <a:off x="1270000" y="1270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smtClean="0"/>
              <a:t>Click to edit Master text styles</a:t>
            </a:r>
          </a:p>
        </p:txBody>
      </p:sp>
      <p:sp>
        <p:nvSpPr>
          <p:cNvPr id="9" name="SectionNumber" hidden="1"/>
          <p:cNvSpPr>
            <a:spLocks noGrp="1"/>
          </p:cNvSpPr>
          <p:nvPr>
            <p:ph type="body" sz="quarter" idx="13"/>
          </p:nvPr>
        </p:nvSpPr>
        <p:spPr>
          <a:xfrm>
            <a:off x="1270000" y="1778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smtClean="0"/>
              <a:t>Click to edit Master text styles</a:t>
            </a:r>
          </a:p>
        </p:txBody>
      </p:sp>
      <p:sp>
        <p:nvSpPr>
          <p:cNvPr id="10" name="SectionTitle" hidden="1"/>
          <p:cNvSpPr>
            <a:spLocks noGrp="1"/>
          </p:cNvSpPr>
          <p:nvPr>
            <p:ph type="body" sz="quarter" idx="14"/>
          </p:nvPr>
        </p:nvSpPr>
        <p:spPr>
          <a:xfrm>
            <a:off x="1270000" y="2286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smtClean="0"/>
              <a:t>Click to edit Master text styles</a:t>
            </a:r>
          </a:p>
        </p:txBody>
      </p:sp>
      <p:sp>
        <p:nvSpPr>
          <p:cNvPr id="11" name="ObjectiveNumber" hidden="1"/>
          <p:cNvSpPr>
            <a:spLocks noGrp="1"/>
          </p:cNvSpPr>
          <p:nvPr>
            <p:ph type="body" sz="quarter" idx="15"/>
          </p:nvPr>
        </p:nvSpPr>
        <p:spPr>
          <a:xfrm>
            <a:off x="1270000" y="2794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smtClean="0"/>
              <a:t>Click to edit Master text styles</a:t>
            </a:r>
          </a:p>
        </p:txBody>
      </p:sp>
      <p:sp>
        <p:nvSpPr>
          <p:cNvPr id="12" name="Objective" hidden="1"/>
          <p:cNvSpPr>
            <a:spLocks noGrp="1"/>
          </p:cNvSpPr>
          <p:nvPr>
            <p:ph type="body" sz="quarter" idx="16"/>
          </p:nvPr>
        </p:nvSpPr>
        <p:spPr>
          <a:xfrm>
            <a:off x="1270000" y="3302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smtClean="0"/>
              <a:t>Click to edit Master text styles</a:t>
            </a:r>
          </a:p>
        </p:txBody>
      </p:sp>
      <p:sp>
        <p:nvSpPr>
          <p:cNvPr id="13" name="ItemNumber" hidden="1"/>
          <p:cNvSpPr>
            <a:spLocks noGrp="1"/>
          </p:cNvSpPr>
          <p:nvPr>
            <p:ph type="body" sz="quarter" idx="17"/>
          </p:nvPr>
        </p:nvSpPr>
        <p:spPr>
          <a:xfrm>
            <a:off x="1270000" y="3810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smtClean="0"/>
              <a:t>Click to edit Master text styles</a:t>
            </a:r>
          </a:p>
        </p:txBody>
      </p:sp>
      <p:sp>
        <p:nvSpPr>
          <p:cNvPr id="14" name="ItemTitle" hidden="1"/>
          <p:cNvSpPr>
            <a:spLocks noGrp="1"/>
          </p:cNvSpPr>
          <p:nvPr>
            <p:ph type="body" sz="quarter" idx="18"/>
          </p:nvPr>
        </p:nvSpPr>
        <p:spPr>
          <a:xfrm>
            <a:off x="1270000" y="4318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smtClean="0"/>
              <a:t>Click to edit Master text styles</a:t>
            </a:r>
          </a:p>
        </p:txBody>
      </p:sp>
      <p:sp>
        <p:nvSpPr>
          <p:cNvPr id="15" name="CONS" hidden="1"/>
          <p:cNvSpPr>
            <a:spLocks noGrp="1"/>
          </p:cNvSpPr>
          <p:nvPr>
            <p:ph type="body" sz="quarter" idx="19"/>
          </p:nvPr>
        </p:nvSpPr>
        <p:spPr>
          <a:xfrm>
            <a:off x="1270000" y="4826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smtClean="0"/>
              <a:t>Click to edit Master text styles</a:t>
            </a:r>
          </a:p>
        </p:txBody>
      </p:sp>
      <p:sp>
        <p:nvSpPr>
          <p:cNvPr id="16" name="SlideNumber"/>
          <p:cNvSpPr>
            <a:spLocks noGrp="1"/>
          </p:cNvSpPr>
          <p:nvPr>
            <p:ph type="body" sz="quarter" idx="20"/>
          </p:nvPr>
        </p:nvSpPr>
        <p:spPr>
          <a:xfrm>
            <a:off x="7388352" y="6556248"/>
            <a:ext cx="1527048" cy="228600"/>
          </a:xfrm>
          <a:prstGeom prst="rect">
            <a:avLst/>
          </a:prstGeom>
        </p:spPr>
        <p:txBody>
          <a:bodyPr anchor="ctr" anchorCtr="0"/>
          <a:lstStyle>
            <a:lvl1pPr marL="0" indent="0">
              <a:defRPr sz="1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dirty="0" err="1" smtClean="0"/>
              <a:t>Click to edit Master text styles</a:t>
            </a:r>
          </a:p>
        </p:txBody>
      </p:sp>
      <p:sp>
        <p:nvSpPr>
          <p:cNvPr id="17" name="Copyright" hidden="1"/>
          <p:cNvSpPr>
            <a:spLocks noGrp="1"/>
          </p:cNvSpPr>
          <p:nvPr>
            <p:ph type="body" sz="quarter" idx="21"/>
          </p:nvPr>
        </p:nvSpPr>
        <p:spPr>
          <a:xfrm>
            <a:off x="1143000" y="6556248"/>
            <a:ext cx="5943600" cy="228600"/>
          </a:xfrm>
          <a:prstGeom prst="rect">
            <a:avLst/>
          </a:prstGeom>
        </p:spPr>
        <p:txBody>
          <a:bodyPr anchor="ctr" anchorCtr="0"/>
          <a:lstStyle>
            <a:lvl1pPr marL="0" indent="0" algn="ctr">
              <a:defRPr sz="10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dirty="0"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Bluman, Chapter 4</a:t>
            </a:r>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A2829A80-611D-412E-9052-D334E47CCA86}" type="slidenum">
              <a:rPr lang="en-US"/>
              <a:pPr>
                <a:defRPr/>
              </a:pPr>
              <a:t>‹#›</a:t>
            </a:fld>
            <a:endParaRPr lang="en-US"/>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C6018B7-0EA3-41F1-A06F-9F9C31B060A0}" type="datetimeFigureOut">
              <a:rPr lang="en-US"/>
              <a:pPr>
                <a:defRPr/>
              </a:pPr>
              <a:t>3/7/2014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9A4189-544E-4EFA-AC76-0C277084A8F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7438F8-8A32-421B-AD2C-5D3A8A0695C7}" type="datetimeFigureOut">
              <a:rPr lang="en-US"/>
              <a:pPr>
                <a:defRPr/>
              </a:pPr>
              <a:t>3/7/2014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66454A-E019-4CE0-B867-D0CB4C52CD9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258E8E9-6696-4F7F-92E0-B90138E467EB}" type="datetimeFigureOut">
              <a:rPr lang="en-US"/>
              <a:pPr>
                <a:defRPr/>
              </a:pPr>
              <a:t>3/7/2014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1A7051-017F-45B1-A3CB-8F852CEA7FD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DD93EF-62B4-4B6A-B433-23DEA80E6160}" type="datetimeFigureOut">
              <a:rPr lang="en-US"/>
              <a:pPr>
                <a:defRPr/>
              </a:pPr>
              <a:t>3/7/2014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F1C36C-55B6-4A32-AEB1-FF1BC6EE200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B4E4C4B-B31A-44DA-96B4-FECC504CB5F2}" type="datetimeFigureOut">
              <a:rPr lang="en-US"/>
              <a:pPr>
                <a:defRPr/>
              </a:pPr>
              <a:t>3/7/2014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FCC1DD5-841D-4119-924F-F91D961F221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EE78198-B6F5-4E39-9119-3A1D3E526AE9}" type="datetimeFigureOut">
              <a:rPr lang="en-US"/>
              <a:pPr>
                <a:defRPr/>
              </a:pPr>
              <a:t>3/7/2014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4C5F2A-CCAC-4165-AABA-9152F556D64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CDB32D-D74F-4B24-B366-871559E06610}" type="datetimeFigureOut">
              <a:rPr lang="en-US"/>
              <a:pPr>
                <a:defRPr/>
              </a:pPr>
              <a:t>3/7/2014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44CEFE-8BC7-4B9B-AD77-1376AC0CBEA0}"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F349F1-1A5B-4136-BE34-F70389357C24}" type="datetimeFigureOut">
              <a:rPr lang="en-US"/>
              <a:pPr>
                <a:defRPr/>
              </a:pPr>
              <a:t>3/7/2014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2889EA-8C74-4200-B23E-5D180425F55C}"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F9A591-24F8-4764-A2BA-8870586404F6}" type="datetimeFigureOut">
              <a:rPr lang="en-US"/>
              <a:pPr>
                <a:defRPr/>
              </a:pPr>
              <a:t>3/7/2014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6626D9-4A9D-4F3B-895B-3E4C7CAF251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8" name="Rectangle 19"/>
          <p:cNvSpPr/>
          <p:nvPr userDrawn="1"/>
        </p:nvSpPr>
        <p:spPr>
          <a:xfrm>
            <a:off x="0" y="1524000"/>
            <a:ext cx="2438400" cy="457200"/>
          </a:xfrm>
          <a:prstGeom prst="rect">
            <a:avLst/>
          </a:prstGeom>
          <a:gradFill>
            <a:gsLst>
              <a:gs pos="17000">
                <a:srgbClr val="196AB4"/>
              </a:gs>
              <a:gs pos="88000">
                <a:srgbClr val="E4F2E8">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20"/>
          <p:cNvSpPr txBox="1"/>
          <p:nvPr userDrawn="1"/>
        </p:nvSpPr>
        <p:spPr>
          <a:xfrm>
            <a:off x="-4763" y="1447800"/>
            <a:ext cx="1968501" cy="584200"/>
          </a:xfrm>
          <a:prstGeom prst="rect">
            <a:avLst/>
          </a:prstGeom>
          <a:noFill/>
        </p:spPr>
        <p:txBody>
          <a:bodyPr wrap="none">
            <a:spAutoFit/>
          </a:bodyPr>
          <a:lstStyle/>
          <a:p>
            <a:pPr fontAlgn="auto">
              <a:spcBef>
                <a:spcPts val="0"/>
              </a:spcBef>
              <a:spcAft>
                <a:spcPts val="0"/>
              </a:spcAft>
              <a:defRPr/>
            </a:pPr>
            <a:r>
              <a:rPr lang="en-US" sz="3200" b="1" dirty="0">
                <a:solidFill>
                  <a:schemeClr val="bg1"/>
                </a:solidFill>
                <a:latin typeface="+mn-lt"/>
              </a:rPr>
              <a:t>Objectives</a:t>
            </a:r>
            <a:endParaRPr lang="en-US" sz="3200" b="1" dirty="0">
              <a:solidFill>
                <a:schemeClr val="bg1"/>
              </a:solidFill>
              <a:latin typeface="+mn-lt"/>
            </a:endParaRPr>
          </a:p>
        </p:txBody>
      </p:sp>
      <p:sp>
        <p:nvSpPr>
          <p:cNvPr id="6" name="ChapterNumber"/>
          <p:cNvSpPr>
            <a:spLocks noGrp="1"/>
          </p:cNvSpPr>
          <p:nvPr>
            <p:ph type="body" sz="quarter" idx="10"/>
          </p:nvPr>
        </p:nvSpPr>
        <p:spPr>
          <a:xfrm>
            <a:off x="7112000" y="152400"/>
            <a:ext cx="2032000" cy="1295400"/>
          </a:xfrm>
          <a:prstGeom prst="rect">
            <a:avLst/>
          </a:prstGeom>
          <a:effectLst/>
        </p:spPr>
        <p:txBody>
          <a:bodyPr anchor="ctr" anchorCtr="0"/>
          <a:lstStyle>
            <a:lvl1pPr marL="0" indent="0" algn="ctr">
              <a:defRPr sz="12000">
                <a:solidFill>
                  <a:srgbClr val="0B3F73"/>
                </a:solidFill>
                <a:effectLst/>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dirty="0" smtClean="0"/>
              <a:t>Click to edit Master text styles</a:t>
            </a:r>
          </a:p>
        </p:txBody>
      </p:sp>
      <p:sp>
        <p:nvSpPr>
          <p:cNvPr id="7" name="ChapterTitle"/>
          <p:cNvSpPr>
            <a:spLocks noGrp="1"/>
          </p:cNvSpPr>
          <p:nvPr>
            <p:ph type="body" sz="quarter" idx="11"/>
          </p:nvPr>
        </p:nvSpPr>
        <p:spPr>
          <a:xfrm>
            <a:off x="0" y="0"/>
            <a:ext cx="7086600" cy="1447800"/>
          </a:xfrm>
          <a:prstGeom prst="rect">
            <a:avLst/>
          </a:prstGeom>
        </p:spPr>
        <p:txBody>
          <a:bodyPr anchor="ctr" anchorCtr="0"/>
          <a:lstStyle>
            <a:lvl1pPr marL="0" indent="0" algn="l">
              <a:defRPr sz="3600" b="1">
                <a:solidFill>
                  <a:srgbClr val="196AB4"/>
                </a:solidFill>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dirty="0" err="1" smtClean="0"/>
              <a:t>Click to edit Master text styles</a:t>
            </a:r>
          </a:p>
        </p:txBody>
      </p:sp>
      <p:sp>
        <p:nvSpPr>
          <p:cNvPr id="8" name="ChapterSubTitle" hidden="1"/>
          <p:cNvSpPr>
            <a:spLocks noGrp="1"/>
          </p:cNvSpPr>
          <p:nvPr>
            <p:ph type="body" sz="quarter" idx="12"/>
          </p:nvPr>
        </p:nvSpPr>
        <p:spPr>
          <a:xfrm>
            <a:off x="1270000" y="1270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smtClean="0"/>
              <a:t>Click to edit Master text styles</a:t>
            </a:r>
          </a:p>
        </p:txBody>
      </p:sp>
      <p:sp>
        <p:nvSpPr>
          <p:cNvPr id="9" name="SectionNumber" hidden="1"/>
          <p:cNvSpPr>
            <a:spLocks noGrp="1"/>
          </p:cNvSpPr>
          <p:nvPr>
            <p:ph type="body" sz="quarter" idx="13"/>
          </p:nvPr>
        </p:nvSpPr>
        <p:spPr>
          <a:xfrm>
            <a:off x="1270000" y="1778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smtClean="0"/>
              <a:t>Click to edit Master text styles</a:t>
            </a:r>
          </a:p>
        </p:txBody>
      </p:sp>
      <p:sp>
        <p:nvSpPr>
          <p:cNvPr id="10" name="SectionTitle" hidden="1"/>
          <p:cNvSpPr>
            <a:spLocks noGrp="1"/>
          </p:cNvSpPr>
          <p:nvPr>
            <p:ph type="body" sz="quarter" idx="14"/>
          </p:nvPr>
        </p:nvSpPr>
        <p:spPr>
          <a:xfrm>
            <a:off x="1270000" y="2286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smtClean="0"/>
              <a:t>Click to edit Master text styles</a:t>
            </a:r>
          </a:p>
        </p:txBody>
      </p:sp>
      <p:sp>
        <p:nvSpPr>
          <p:cNvPr id="11" name="ObjectiveNumber" hidden="1"/>
          <p:cNvSpPr>
            <a:spLocks noGrp="1"/>
          </p:cNvSpPr>
          <p:nvPr>
            <p:ph type="body" sz="quarter" idx="15"/>
          </p:nvPr>
        </p:nvSpPr>
        <p:spPr>
          <a:xfrm>
            <a:off x="1270000" y="2794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smtClean="0"/>
              <a:t>Click to edit Master text styles</a:t>
            </a:r>
          </a:p>
        </p:txBody>
      </p:sp>
      <p:sp>
        <p:nvSpPr>
          <p:cNvPr id="12" name="Objective" hidden="1"/>
          <p:cNvSpPr>
            <a:spLocks noGrp="1"/>
          </p:cNvSpPr>
          <p:nvPr>
            <p:ph type="body" sz="quarter" idx="16"/>
          </p:nvPr>
        </p:nvSpPr>
        <p:spPr>
          <a:xfrm>
            <a:off x="1270000" y="3302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smtClean="0"/>
              <a:t>Click to edit Master text styles</a:t>
            </a:r>
          </a:p>
        </p:txBody>
      </p:sp>
      <p:sp>
        <p:nvSpPr>
          <p:cNvPr id="13" name="ItemNumber" hidden="1"/>
          <p:cNvSpPr>
            <a:spLocks noGrp="1"/>
          </p:cNvSpPr>
          <p:nvPr>
            <p:ph type="body" sz="quarter" idx="17"/>
          </p:nvPr>
        </p:nvSpPr>
        <p:spPr>
          <a:xfrm>
            <a:off x="1270000" y="3810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smtClean="0"/>
              <a:t>Click to edit Master text styles</a:t>
            </a:r>
          </a:p>
        </p:txBody>
      </p:sp>
      <p:sp>
        <p:nvSpPr>
          <p:cNvPr id="14" name="ItemTitle" hidden="1"/>
          <p:cNvSpPr>
            <a:spLocks noGrp="1"/>
          </p:cNvSpPr>
          <p:nvPr>
            <p:ph type="body" sz="quarter" idx="18"/>
          </p:nvPr>
        </p:nvSpPr>
        <p:spPr>
          <a:xfrm>
            <a:off x="1270000" y="4318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smtClean="0"/>
              <a:t>Click to edit Master text styles</a:t>
            </a:r>
          </a:p>
        </p:txBody>
      </p:sp>
      <p:sp>
        <p:nvSpPr>
          <p:cNvPr id="15" name="CONS" hidden="1"/>
          <p:cNvSpPr>
            <a:spLocks noGrp="1"/>
          </p:cNvSpPr>
          <p:nvPr>
            <p:ph type="body" sz="quarter" idx="19"/>
          </p:nvPr>
        </p:nvSpPr>
        <p:spPr>
          <a:xfrm>
            <a:off x="1270000" y="4826000"/>
            <a:ext cx="5080000" cy="444500"/>
          </a:xfrm>
          <a:prstGeom prst="rect">
            <a:avLst/>
          </a:prstGeom>
        </p:spPr>
        <p:txBody>
          <a:bodyPr/>
          <a:lstStyle>
            <a:lvl1pPr marL="0" indent="0">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smtClean="0"/>
              <a:t>Click to edit Master text styles</a:t>
            </a:r>
          </a:p>
        </p:txBody>
      </p:sp>
      <p:sp>
        <p:nvSpPr>
          <p:cNvPr id="16" name="SlideNumber"/>
          <p:cNvSpPr>
            <a:spLocks noGrp="1"/>
          </p:cNvSpPr>
          <p:nvPr>
            <p:ph type="body" sz="quarter" idx="20"/>
          </p:nvPr>
        </p:nvSpPr>
        <p:spPr>
          <a:xfrm>
            <a:off x="7388352" y="6556248"/>
            <a:ext cx="1527048" cy="228600"/>
          </a:xfrm>
          <a:prstGeom prst="rect">
            <a:avLst/>
          </a:prstGeom>
        </p:spPr>
        <p:txBody>
          <a:bodyPr anchor="ctr" anchorCtr="0"/>
          <a:lstStyle>
            <a:lvl1pPr marL="0" indent="0">
              <a:defRPr sz="1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dirty="0" err="1" smtClean="0"/>
              <a:t>Click to edit Master text styles</a:t>
            </a:r>
          </a:p>
        </p:txBody>
      </p:sp>
      <p:sp>
        <p:nvSpPr>
          <p:cNvPr id="17" name="Copyright" hidden="1"/>
          <p:cNvSpPr>
            <a:spLocks noGrp="1"/>
          </p:cNvSpPr>
          <p:nvPr>
            <p:ph type="body" sz="quarter" idx="21"/>
          </p:nvPr>
        </p:nvSpPr>
        <p:spPr>
          <a:xfrm>
            <a:off x="1143000" y="6556248"/>
            <a:ext cx="5943600" cy="228600"/>
          </a:xfrm>
          <a:prstGeom prst="rect">
            <a:avLst/>
          </a:prstGeom>
        </p:spPr>
        <p:txBody>
          <a:bodyPr anchor="ctr" anchorCtr="0"/>
          <a:lstStyle>
            <a:lvl1pPr marL="0" indent="0" algn="ctr">
              <a:defRPr sz="10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lvl="0"/>
            <a:r>
              <a:rPr lang="en-US" dirty="0"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E272BB-02E7-41FB-8BC1-B9E676CDCEA6}" type="datetimeFigureOut">
              <a:rPr lang="en-US"/>
              <a:pPr>
                <a:defRPr/>
              </a:pPr>
              <a:t>3/7/2014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CA0533-681B-4527-80EB-13DE5687990B}"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38B49C-9BA8-4B29-969B-864ED9062394}" type="datetimeFigureOut">
              <a:rPr lang="en-US"/>
              <a:pPr>
                <a:defRPr/>
              </a:pPr>
              <a:t>3/7/2014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54BD9-2D8C-4392-848E-06FBB17B0F5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position">
    <p:spTree>
      <p:nvGrpSpPr>
        <p:cNvPr id="1" name=""/>
        <p:cNvGrpSpPr/>
        <p:nvPr/>
      </p:nvGrpSpPr>
      <p:grpSpPr>
        <a:xfrm>
          <a:off x="0" y="0"/>
          <a:ext cx="0" cy="0"/>
          <a:chOff x="0" y="0"/>
          <a:chExt cx="0" cy="0"/>
        </a:xfrm>
      </p:grpSpPr>
      <p:sp>
        <p:nvSpPr>
          <p:cNvPr id="7" name="ChapterNumber" hidden="1"/>
          <p:cNvSpPr>
            <a:spLocks noGrp="1"/>
          </p:cNvSpPr>
          <p:nvPr>
            <p:ph type="body" sz="quarter" idx="10"/>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smtClean="0"/>
              <a:t>Click to edit Master text styles</a:t>
            </a:r>
          </a:p>
        </p:txBody>
      </p:sp>
      <p:sp>
        <p:nvSpPr>
          <p:cNvPr id="8" name="ChapterTitle" hidden="1"/>
          <p:cNvSpPr>
            <a:spLocks noGrp="1"/>
          </p:cNvSpPr>
          <p:nvPr>
            <p:ph type="body" sz="quarter" idx="1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smtClean="0"/>
              <a:t>Click to edit Master text styles</a:t>
            </a:r>
          </a:p>
        </p:txBody>
      </p:sp>
      <p:sp>
        <p:nvSpPr>
          <p:cNvPr id="9" name="ChapterSubTitle" hidden="1"/>
          <p:cNvSpPr>
            <a:spLocks noGrp="1"/>
          </p:cNvSpPr>
          <p:nvPr>
            <p:ph type="body" sz="quarter" idx="12"/>
          </p:nvPr>
        </p:nvSpPr>
        <p:spPr>
          <a:xfrm>
            <a:off x="304800" y="1524000"/>
            <a:ext cx="3352800" cy="533400"/>
          </a:xfrm>
          <a:prstGeom prst="rect">
            <a:avLst/>
          </a:prstGeom>
        </p:spPr>
        <p:txBody>
          <a:bodyPr anchor="ctr" anchorCtr="0"/>
          <a:lstStyle>
            <a:lvl1pPr>
              <a:buNone/>
              <a:defRPr/>
            </a:lvl1pPr>
          </a:lstStyle>
          <a:p>
            <a:pPr lvl="0"/>
            <a:r>
              <a:rPr lang="en-US" dirty="0" smtClean="0"/>
              <a:t>Click to edit Master text styles</a:t>
            </a:r>
          </a:p>
        </p:txBody>
      </p:sp>
      <p:sp>
        <p:nvSpPr>
          <p:cNvPr id="19" name="SectionNumber"/>
          <p:cNvSpPr>
            <a:spLocks noGrp="1"/>
          </p:cNvSpPr>
          <p:nvPr>
            <p:ph type="body" sz="quarter" idx="13"/>
          </p:nvPr>
        </p:nvSpPr>
        <p:spPr>
          <a:xfrm>
            <a:off x="0" y="0"/>
            <a:ext cx="1600200" cy="457200"/>
          </a:xfrm>
          <a:prstGeom prst="rect">
            <a:avLst/>
          </a:prstGeom>
        </p:spPr>
        <p:txBody>
          <a:bodyPr tIns="0" bIns="0" anchor="t" anchorCtr="0"/>
          <a:lstStyle>
            <a:lvl1pPr algn="ctr">
              <a:buNone/>
              <a:defRPr sz="3200" b="1">
                <a:solidFill>
                  <a:schemeClr val="bg1"/>
                </a:solidFill>
                <a:latin typeface="Helvetica" pitchFamily="34" charset="0"/>
              </a:defRPr>
            </a:lvl1pPr>
          </a:lstStyle>
          <a:p>
            <a:pPr lvl="0"/>
            <a:r>
              <a:rPr lang="en-US" dirty="0" smtClean="0"/>
              <a:t>Click to edit Master text styles</a:t>
            </a:r>
          </a:p>
        </p:txBody>
      </p:sp>
      <p:sp>
        <p:nvSpPr>
          <p:cNvPr id="20" name="SectionTitle"/>
          <p:cNvSpPr>
            <a:spLocks noGrp="1"/>
          </p:cNvSpPr>
          <p:nvPr>
            <p:ph type="body" sz="quarter" idx="14"/>
          </p:nvPr>
        </p:nvSpPr>
        <p:spPr>
          <a:xfrm>
            <a:off x="1600200" y="0"/>
            <a:ext cx="7543800" cy="457200"/>
          </a:xfrm>
          <a:prstGeom prst="rect">
            <a:avLst/>
          </a:prstGeom>
        </p:spPr>
        <p:txBody>
          <a:bodyPr tIns="0" bIns="0" anchor="t" anchorCtr="0"/>
          <a:lstStyle>
            <a:lvl1pPr marL="0" indent="0">
              <a:buNone/>
              <a:defRPr sz="3200" b="1" cap="none" baseline="0">
                <a:solidFill>
                  <a:srgbClr val="196AB4"/>
                </a:solidFill>
                <a:latin typeface="Helvetica" pitchFamily="34" charset="0"/>
              </a:defRPr>
            </a:lvl1pPr>
          </a:lstStyle>
          <a:p>
            <a:pPr lvl="0"/>
            <a:r>
              <a:rPr lang="en-US" dirty="0" err="1" smtClean="0"/>
              <a:t>Click to edit Master text styles</a:t>
            </a:r>
          </a:p>
        </p:txBody>
      </p:sp>
      <p:sp>
        <p:nvSpPr>
          <p:cNvPr id="12" name="ObjectiveNumber"/>
          <p:cNvSpPr>
            <a:spLocks noGrp="1"/>
          </p:cNvSpPr>
          <p:nvPr>
            <p:ph type="body" sz="quarter" idx="15"/>
          </p:nvPr>
        </p:nvSpPr>
        <p:spPr>
          <a:xfrm>
            <a:off x="1209155" y="1143000"/>
            <a:ext cx="586740" cy="466344"/>
          </a:xfrm>
          <a:prstGeom prst="rect">
            <a:avLst/>
          </a:prstGeom>
        </p:spPr>
        <p:txBody>
          <a:bodyPr anchor="t" anchorCtr="0"/>
          <a:lstStyle>
            <a:lvl1pPr algn="ctr">
              <a:buNone/>
              <a:defRPr sz="2200" b="1">
                <a:solidFill>
                  <a:schemeClr val="bg1"/>
                </a:solidFill>
              </a:defRPr>
            </a:lvl1pPr>
          </a:lstStyle>
          <a:p>
            <a:pPr lvl="0"/>
            <a:r>
              <a:rPr lang="en-US" dirty="0" smtClean="0"/>
              <a:t>Click to edit Master text styles</a:t>
            </a:r>
          </a:p>
        </p:txBody>
      </p:sp>
      <p:sp>
        <p:nvSpPr>
          <p:cNvPr id="13" name="Objective"/>
          <p:cNvSpPr>
            <a:spLocks noGrp="1"/>
          </p:cNvSpPr>
          <p:nvPr>
            <p:ph type="body" sz="quarter" idx="16"/>
          </p:nvPr>
        </p:nvSpPr>
        <p:spPr>
          <a:xfrm>
            <a:off x="1828800" y="1143000"/>
            <a:ext cx="7315200" cy="466344"/>
          </a:xfrm>
          <a:prstGeom prst="rect">
            <a:avLst/>
          </a:prstGeom>
        </p:spPr>
        <p:txBody>
          <a:bodyPr anchor="t" anchorCtr="0"/>
          <a:lstStyle>
            <a:lvl1pPr marL="0" indent="0">
              <a:buNone/>
              <a:defRPr sz="2200" b="0">
                <a:solidFill>
                  <a:schemeClr val="tx1"/>
                </a:solidFill>
              </a:defRPr>
            </a:lvl1pPr>
          </a:lstStyle>
          <a:p>
            <a:pPr lvl="0"/>
            <a:r>
              <a:rPr lang="en-US" dirty="0" smtClean="0"/>
              <a:t>Click to edit Master text styles</a:t>
            </a:r>
          </a:p>
        </p:txBody>
      </p:sp>
      <p:sp>
        <p:nvSpPr>
          <p:cNvPr id="14" name="ItemNumber" hidden="1"/>
          <p:cNvSpPr>
            <a:spLocks noGrp="1"/>
          </p:cNvSpPr>
          <p:nvPr>
            <p:ph type="body" sz="quarter" idx="17"/>
          </p:nvPr>
        </p:nvSpPr>
        <p:spPr>
          <a:xfrm>
            <a:off x="304800" y="4038600"/>
            <a:ext cx="914400" cy="457200"/>
          </a:xfrm>
          <a:prstGeom prst="rect">
            <a:avLst/>
          </a:prstGeom>
        </p:spPr>
        <p:txBody>
          <a:bodyPr anchor="ctr" anchorCtr="0"/>
          <a:lstStyle>
            <a:lvl1pPr>
              <a:buNone/>
              <a:defRPr/>
            </a:lvl1pPr>
          </a:lstStyle>
          <a:p>
            <a:pPr lvl="0"/>
            <a:r>
              <a:rPr lang="en-US" dirty="0" smtClean="0"/>
              <a:t>Click to edit Master text styles</a:t>
            </a:r>
          </a:p>
        </p:txBody>
      </p:sp>
      <p:sp>
        <p:nvSpPr>
          <p:cNvPr id="15" name="ItemTitle" hidden="1"/>
          <p:cNvSpPr>
            <a:spLocks noGrp="1"/>
          </p:cNvSpPr>
          <p:nvPr>
            <p:ph type="body" sz="quarter" idx="18"/>
          </p:nvPr>
        </p:nvSpPr>
        <p:spPr>
          <a:xfrm>
            <a:off x="304800" y="4495800"/>
            <a:ext cx="3429000" cy="533400"/>
          </a:xfrm>
          <a:prstGeom prst="rect">
            <a:avLst/>
          </a:prstGeom>
        </p:spPr>
        <p:txBody>
          <a:bodyPr anchor="ctr" anchorCtr="0"/>
          <a:lstStyle>
            <a:lvl1pPr>
              <a:buNone/>
              <a:defRPr/>
            </a:lvl1pPr>
          </a:lstStyle>
          <a:p>
            <a:pPr lvl="0"/>
            <a:r>
              <a:rPr lang="en-US" dirty="0" err="1" smtClean="0"/>
              <a:t>Click to edit Master text styles</a:t>
            </a:r>
          </a:p>
        </p:txBody>
      </p:sp>
      <p:sp>
        <p:nvSpPr>
          <p:cNvPr id="16" name="CONS" hidden="1"/>
          <p:cNvSpPr>
            <a:spLocks noGrp="1"/>
          </p:cNvSpPr>
          <p:nvPr>
            <p:ph type="body" sz="quarter" idx="19"/>
          </p:nvPr>
        </p:nvSpPr>
        <p:spPr>
          <a:xfrm>
            <a:off x="6400800" y="6096000"/>
            <a:ext cx="2514600" cy="304800"/>
          </a:xfrm>
          <a:prstGeom prst="rect">
            <a:avLst/>
          </a:prstGeom>
        </p:spPr>
        <p:txBody>
          <a:bodyPr anchor="ctr" anchorCtr="0"/>
          <a:lstStyle>
            <a:lvl1pPr>
              <a:buNone/>
              <a:defRPr sz="2000"/>
            </a:lvl1pPr>
          </a:lstStyle>
          <a:p>
            <a:pPr lvl="0"/>
            <a:r>
              <a:rPr lang="en-US" dirty="0" smtClean="0"/>
              <a:t>Click to edit Master text styles</a:t>
            </a:r>
          </a:p>
        </p:txBody>
      </p:sp>
      <p:sp>
        <p:nvSpPr>
          <p:cNvPr id="17" name="SlideNumber"/>
          <p:cNvSpPr>
            <a:spLocks noGrp="1"/>
          </p:cNvSpPr>
          <p:nvPr>
            <p:ph type="body" sz="quarter" idx="20"/>
          </p:nvPr>
        </p:nvSpPr>
        <p:spPr>
          <a:xfrm>
            <a:off x="7391400" y="6553200"/>
            <a:ext cx="1524000" cy="228600"/>
          </a:xfrm>
          <a:prstGeom prst="rect">
            <a:avLst/>
          </a:prstGeom>
        </p:spPr>
        <p:txBody>
          <a:bodyPr anchor="ctr" anchorCtr="0"/>
          <a:lstStyle>
            <a:lvl1pPr algn="r">
              <a:buNone/>
              <a:defRPr sz="1800"/>
            </a:lvl1pPr>
          </a:lstStyle>
          <a:p>
            <a:pPr lvl="0"/>
            <a:r>
              <a:rPr lang="en-US" dirty="0" err="1" smtClean="0"/>
              <a:t>Click to edit Master text styles</a:t>
            </a:r>
          </a:p>
        </p:txBody>
      </p:sp>
      <p:sp>
        <p:nvSpPr>
          <p:cNvPr id="18" name="Copyright" hidden="1"/>
          <p:cNvSpPr>
            <a:spLocks noGrp="1"/>
          </p:cNvSpPr>
          <p:nvPr>
            <p:ph type="body" sz="quarter" idx="21"/>
          </p:nvPr>
        </p:nvSpPr>
        <p:spPr>
          <a:xfrm>
            <a:off x="1143000" y="6553200"/>
            <a:ext cx="5943600" cy="228600"/>
          </a:xfrm>
          <a:prstGeom prst="rect">
            <a:avLst/>
          </a:prstGeom>
        </p:spPr>
        <p:txBody>
          <a:bodyPr anchor="ctr" anchorCtr="0"/>
          <a:lstStyle>
            <a:lvl1pPr algn="ctr">
              <a:buNone/>
              <a:defRPr sz="1000"/>
            </a:lvl1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7" name="ChapterNumber" hidden="1"/>
          <p:cNvSpPr>
            <a:spLocks noGrp="1"/>
          </p:cNvSpPr>
          <p:nvPr>
            <p:ph type="body" sz="quarter" idx="10"/>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smtClean="0"/>
              <a:t>Click to edit Master text styles</a:t>
            </a:r>
          </a:p>
        </p:txBody>
      </p:sp>
      <p:sp>
        <p:nvSpPr>
          <p:cNvPr id="8" name="ChapterTitle" hidden="1"/>
          <p:cNvSpPr>
            <a:spLocks noGrp="1"/>
          </p:cNvSpPr>
          <p:nvPr>
            <p:ph type="body" sz="quarter" idx="1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smtClean="0"/>
              <a:t>Click to edit Master text styles</a:t>
            </a:r>
          </a:p>
        </p:txBody>
      </p:sp>
      <p:sp>
        <p:nvSpPr>
          <p:cNvPr id="9" name="ChapterSubTitle" hidden="1"/>
          <p:cNvSpPr>
            <a:spLocks noGrp="1"/>
          </p:cNvSpPr>
          <p:nvPr>
            <p:ph type="body" sz="quarter" idx="12"/>
          </p:nvPr>
        </p:nvSpPr>
        <p:spPr>
          <a:xfrm>
            <a:off x="304800" y="1524000"/>
            <a:ext cx="3352800" cy="533400"/>
          </a:xfrm>
          <a:prstGeom prst="rect">
            <a:avLst/>
          </a:prstGeom>
        </p:spPr>
        <p:txBody>
          <a:bodyPr anchor="ctr" anchorCtr="0"/>
          <a:lstStyle>
            <a:lvl1pPr>
              <a:buNone/>
              <a:defRPr/>
            </a:lvl1pPr>
          </a:lstStyle>
          <a:p>
            <a:pPr lvl="0"/>
            <a:r>
              <a:rPr lang="en-US" dirty="0" smtClean="0"/>
              <a:t>Click to edit Master text styles</a:t>
            </a:r>
          </a:p>
        </p:txBody>
      </p:sp>
      <p:sp>
        <p:nvSpPr>
          <p:cNvPr id="10" name="SectionNumber" hidden="1"/>
          <p:cNvSpPr>
            <a:spLocks noGrp="1"/>
          </p:cNvSpPr>
          <p:nvPr>
            <p:ph type="body" sz="quarter" idx="13"/>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smtClean="0"/>
              <a:t>Click to edit Master text styles</a:t>
            </a:r>
          </a:p>
        </p:txBody>
      </p:sp>
      <p:sp>
        <p:nvSpPr>
          <p:cNvPr id="11" name="SectionTitle" hidden="1"/>
          <p:cNvSpPr>
            <a:spLocks noGrp="1"/>
          </p:cNvSpPr>
          <p:nvPr>
            <p:ph type="body" sz="quarter" idx="14"/>
          </p:nvPr>
        </p:nvSpPr>
        <p:spPr>
          <a:xfrm>
            <a:off x="2362200" y="0"/>
            <a:ext cx="6629400" cy="1371600"/>
          </a:xfrm>
          <a:prstGeom prst="rect">
            <a:avLst/>
          </a:prstGeom>
        </p:spPr>
        <p:txBody>
          <a:bodyPr anchor="ctr" anchorCtr="0"/>
          <a:lstStyle>
            <a:lvl1pPr>
              <a:buNone/>
              <a:defRPr b="1"/>
            </a:lvl1pPr>
          </a:lstStyle>
          <a:p>
            <a:pPr lvl="0"/>
            <a:r>
              <a:rPr lang="en-US" dirty="0" err="1" smtClean="0"/>
              <a:t>Click to edit Master text styles</a:t>
            </a:r>
          </a:p>
        </p:txBody>
      </p:sp>
      <p:sp>
        <p:nvSpPr>
          <p:cNvPr id="12" name="ObjectiveNumber" hidden="1"/>
          <p:cNvSpPr>
            <a:spLocks noGrp="1"/>
          </p:cNvSpPr>
          <p:nvPr>
            <p:ph type="body" sz="quarter" idx="15"/>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smtClean="0"/>
              <a:t>Click to edit Master text styles</a:t>
            </a:r>
          </a:p>
        </p:txBody>
      </p:sp>
      <p:sp>
        <p:nvSpPr>
          <p:cNvPr id="13" name="Objective" hidden="1"/>
          <p:cNvSpPr>
            <a:spLocks noGrp="1"/>
          </p:cNvSpPr>
          <p:nvPr>
            <p:ph type="body" sz="quarter" idx="16"/>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smtClean="0"/>
              <a:t>Click to edit Master text styles</a:t>
            </a:r>
          </a:p>
        </p:txBody>
      </p:sp>
      <p:sp>
        <p:nvSpPr>
          <p:cNvPr id="14" name="ItemNumber"/>
          <p:cNvSpPr>
            <a:spLocks noGrp="1"/>
          </p:cNvSpPr>
          <p:nvPr>
            <p:ph type="body" sz="quarter" idx="17"/>
          </p:nvPr>
        </p:nvSpPr>
        <p:spPr>
          <a:xfrm>
            <a:off x="1447800" y="54864"/>
            <a:ext cx="1066800" cy="429768"/>
          </a:xfrm>
          <a:prstGeom prst="rect">
            <a:avLst/>
          </a:prstGeom>
        </p:spPr>
        <p:txBody>
          <a:bodyPr tIns="0" bIns="0" anchor="t" anchorCtr="0"/>
          <a:lstStyle>
            <a:lvl1pPr>
              <a:buNone/>
              <a:defRPr sz="2800" b="1">
                <a:solidFill>
                  <a:schemeClr val="bg1"/>
                </a:solidFill>
                <a:latin typeface="+mn-lt"/>
              </a:defRPr>
            </a:lvl1pPr>
          </a:lstStyle>
          <a:p>
            <a:pPr lvl="0"/>
            <a:r>
              <a:rPr lang="en-US" dirty="0" smtClean="0"/>
              <a:t>Click to edit Master text styles</a:t>
            </a:r>
          </a:p>
        </p:txBody>
      </p:sp>
      <p:sp>
        <p:nvSpPr>
          <p:cNvPr id="15" name="ItemTitle"/>
          <p:cNvSpPr>
            <a:spLocks noGrp="1"/>
          </p:cNvSpPr>
          <p:nvPr>
            <p:ph type="body" sz="quarter" idx="18"/>
          </p:nvPr>
        </p:nvSpPr>
        <p:spPr>
          <a:xfrm>
            <a:off x="2514600" y="54864"/>
            <a:ext cx="6629400" cy="429768"/>
          </a:xfrm>
          <a:prstGeom prst="rect">
            <a:avLst/>
          </a:prstGeom>
          <a:solidFill>
            <a:schemeClr val="bg1"/>
          </a:solidFill>
        </p:spPr>
        <p:txBody>
          <a:bodyPr tIns="0" bIns="0" anchor="t" anchorCtr="0"/>
          <a:lstStyle>
            <a:lvl1pPr marL="0" indent="0">
              <a:buNone/>
              <a:defRPr sz="2800" b="1">
                <a:solidFill>
                  <a:srgbClr val="349C68"/>
                </a:solidFill>
              </a:defRPr>
            </a:lvl1pPr>
          </a:lstStyle>
          <a:p>
            <a:pPr lvl="0"/>
            <a:r>
              <a:rPr lang="en-US" dirty="0" err="1" smtClean="0"/>
              <a:t>Click to edit Master text styles</a:t>
            </a:r>
          </a:p>
        </p:txBody>
      </p:sp>
      <p:sp>
        <p:nvSpPr>
          <p:cNvPr id="16" name="CONS" hidden="1"/>
          <p:cNvSpPr>
            <a:spLocks noGrp="1"/>
          </p:cNvSpPr>
          <p:nvPr>
            <p:ph type="body" sz="quarter" idx="19"/>
          </p:nvPr>
        </p:nvSpPr>
        <p:spPr>
          <a:xfrm>
            <a:off x="6400800" y="6096000"/>
            <a:ext cx="2514600" cy="304800"/>
          </a:xfrm>
          <a:prstGeom prst="rect">
            <a:avLst/>
          </a:prstGeom>
        </p:spPr>
        <p:txBody>
          <a:bodyPr anchor="ctr" anchorCtr="0"/>
          <a:lstStyle>
            <a:lvl1pPr>
              <a:buNone/>
              <a:defRPr sz="2000"/>
            </a:lvl1pPr>
          </a:lstStyle>
          <a:p>
            <a:pPr lvl="0"/>
            <a:r>
              <a:rPr lang="en-US" dirty="0" smtClean="0"/>
              <a:t>Click to edit Master text styles</a:t>
            </a:r>
          </a:p>
        </p:txBody>
      </p:sp>
      <p:sp>
        <p:nvSpPr>
          <p:cNvPr id="17" name="SlideNumber"/>
          <p:cNvSpPr>
            <a:spLocks noGrp="1"/>
          </p:cNvSpPr>
          <p:nvPr>
            <p:ph type="body" sz="quarter" idx="20"/>
          </p:nvPr>
        </p:nvSpPr>
        <p:spPr>
          <a:xfrm>
            <a:off x="7391400" y="6553200"/>
            <a:ext cx="1524000" cy="228600"/>
          </a:xfrm>
          <a:prstGeom prst="rect">
            <a:avLst/>
          </a:prstGeom>
        </p:spPr>
        <p:txBody>
          <a:bodyPr anchor="ctr" anchorCtr="0"/>
          <a:lstStyle>
            <a:lvl1pPr algn="r">
              <a:buNone/>
              <a:defRPr sz="1800"/>
            </a:lvl1pPr>
          </a:lstStyle>
          <a:p>
            <a:pPr lvl="0"/>
            <a:r>
              <a:rPr lang="en-US" dirty="0" err="1" smtClean="0"/>
              <a:t>Click to edit Master text styles</a:t>
            </a:r>
          </a:p>
        </p:txBody>
      </p:sp>
      <p:sp>
        <p:nvSpPr>
          <p:cNvPr id="18" name="Copyright" hidden="1"/>
          <p:cNvSpPr>
            <a:spLocks noGrp="1"/>
          </p:cNvSpPr>
          <p:nvPr>
            <p:ph type="body" sz="quarter" idx="21"/>
          </p:nvPr>
        </p:nvSpPr>
        <p:spPr>
          <a:xfrm>
            <a:off x="1143000" y="6553200"/>
            <a:ext cx="5943600" cy="228600"/>
          </a:xfrm>
          <a:prstGeom prst="rect">
            <a:avLst/>
          </a:prstGeom>
        </p:spPr>
        <p:txBody>
          <a:bodyPr anchor="ctr" anchorCtr="0"/>
          <a:lstStyle>
            <a:lvl1pPr algn="ctr">
              <a:buNone/>
              <a:defRPr sz="1000"/>
            </a:lvl1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7" name="ChapterNumber" hidden="1"/>
          <p:cNvSpPr>
            <a:spLocks noGrp="1"/>
          </p:cNvSpPr>
          <p:nvPr>
            <p:ph type="body" sz="quarter" idx="10"/>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smtClean="0"/>
              <a:t>Click to edit Master text styles</a:t>
            </a:r>
          </a:p>
        </p:txBody>
      </p:sp>
      <p:sp>
        <p:nvSpPr>
          <p:cNvPr id="8" name="ChapterTitle" hidden="1"/>
          <p:cNvSpPr>
            <a:spLocks noGrp="1"/>
          </p:cNvSpPr>
          <p:nvPr>
            <p:ph type="body" sz="quarter" idx="1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smtClean="0"/>
              <a:t>Click to edit Master text styles</a:t>
            </a:r>
          </a:p>
        </p:txBody>
      </p:sp>
      <p:sp>
        <p:nvSpPr>
          <p:cNvPr id="9" name="ChapterSubTitle" hidden="1"/>
          <p:cNvSpPr>
            <a:spLocks noGrp="1"/>
          </p:cNvSpPr>
          <p:nvPr>
            <p:ph type="body" sz="quarter" idx="12"/>
          </p:nvPr>
        </p:nvSpPr>
        <p:spPr>
          <a:xfrm>
            <a:off x="304800" y="1524000"/>
            <a:ext cx="3352800" cy="533400"/>
          </a:xfrm>
          <a:prstGeom prst="rect">
            <a:avLst/>
          </a:prstGeom>
        </p:spPr>
        <p:txBody>
          <a:bodyPr anchor="ctr" anchorCtr="0"/>
          <a:lstStyle>
            <a:lvl1pPr>
              <a:buNone/>
              <a:defRPr/>
            </a:lvl1pPr>
          </a:lstStyle>
          <a:p>
            <a:pPr lvl="0"/>
            <a:r>
              <a:rPr lang="en-US" dirty="0" smtClean="0"/>
              <a:t>Click to edit Master text styles</a:t>
            </a:r>
          </a:p>
        </p:txBody>
      </p:sp>
      <p:sp>
        <p:nvSpPr>
          <p:cNvPr id="10" name="SectionNumber" hidden="1"/>
          <p:cNvSpPr>
            <a:spLocks noGrp="1"/>
          </p:cNvSpPr>
          <p:nvPr>
            <p:ph type="body" sz="quarter" idx="13"/>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smtClean="0"/>
              <a:t>Click to edit Master text styles</a:t>
            </a:r>
          </a:p>
        </p:txBody>
      </p:sp>
      <p:sp>
        <p:nvSpPr>
          <p:cNvPr id="11" name="SectionTitle" hidden="1"/>
          <p:cNvSpPr>
            <a:spLocks noGrp="1"/>
          </p:cNvSpPr>
          <p:nvPr>
            <p:ph type="body" sz="quarter" idx="14"/>
          </p:nvPr>
        </p:nvSpPr>
        <p:spPr>
          <a:xfrm>
            <a:off x="2362200" y="0"/>
            <a:ext cx="6629400" cy="1371600"/>
          </a:xfrm>
          <a:prstGeom prst="rect">
            <a:avLst/>
          </a:prstGeom>
        </p:spPr>
        <p:txBody>
          <a:bodyPr anchor="ctr" anchorCtr="0"/>
          <a:lstStyle>
            <a:lvl1pPr>
              <a:buNone/>
              <a:defRPr b="1"/>
            </a:lvl1pPr>
          </a:lstStyle>
          <a:p>
            <a:pPr lvl="0"/>
            <a:r>
              <a:rPr lang="en-US" dirty="0" err="1" smtClean="0"/>
              <a:t>Click to edit Master text styles</a:t>
            </a:r>
          </a:p>
        </p:txBody>
      </p:sp>
      <p:sp>
        <p:nvSpPr>
          <p:cNvPr id="12" name="ObjectiveNumber" hidden="1"/>
          <p:cNvSpPr>
            <a:spLocks noGrp="1"/>
          </p:cNvSpPr>
          <p:nvPr>
            <p:ph type="body" sz="quarter" idx="15"/>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smtClean="0"/>
              <a:t>Click to edit Master text styles</a:t>
            </a:r>
          </a:p>
        </p:txBody>
      </p:sp>
      <p:sp>
        <p:nvSpPr>
          <p:cNvPr id="13" name="Objective" hidden="1"/>
          <p:cNvSpPr>
            <a:spLocks noGrp="1"/>
          </p:cNvSpPr>
          <p:nvPr>
            <p:ph type="body" sz="quarter" idx="16"/>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smtClean="0"/>
              <a:t>Click to edit Master text styles</a:t>
            </a:r>
          </a:p>
        </p:txBody>
      </p:sp>
      <p:sp>
        <p:nvSpPr>
          <p:cNvPr id="14" name="ItemNumber"/>
          <p:cNvSpPr>
            <a:spLocks noGrp="1"/>
          </p:cNvSpPr>
          <p:nvPr>
            <p:ph type="body" sz="quarter" idx="17"/>
          </p:nvPr>
        </p:nvSpPr>
        <p:spPr>
          <a:xfrm>
            <a:off x="1447800" y="54864"/>
            <a:ext cx="1066800" cy="429768"/>
          </a:xfrm>
          <a:prstGeom prst="rect">
            <a:avLst/>
          </a:prstGeom>
        </p:spPr>
        <p:txBody>
          <a:bodyPr tIns="0" bIns="0" anchor="t" anchorCtr="0"/>
          <a:lstStyle>
            <a:lvl1pPr>
              <a:buNone/>
              <a:defRPr sz="2800" b="1">
                <a:solidFill>
                  <a:schemeClr val="bg1"/>
                </a:solidFill>
                <a:latin typeface="+mn-lt"/>
              </a:defRPr>
            </a:lvl1pPr>
          </a:lstStyle>
          <a:p>
            <a:pPr lvl="0"/>
            <a:r>
              <a:rPr lang="en-US" dirty="0" smtClean="0"/>
              <a:t>Click to edit Master text styles</a:t>
            </a:r>
          </a:p>
        </p:txBody>
      </p:sp>
      <p:sp>
        <p:nvSpPr>
          <p:cNvPr id="15" name="ItemTitle"/>
          <p:cNvSpPr>
            <a:spLocks noGrp="1"/>
          </p:cNvSpPr>
          <p:nvPr>
            <p:ph type="body" sz="quarter" idx="18"/>
          </p:nvPr>
        </p:nvSpPr>
        <p:spPr>
          <a:xfrm>
            <a:off x="2514600" y="54864"/>
            <a:ext cx="6629400" cy="429768"/>
          </a:xfrm>
          <a:prstGeom prst="rect">
            <a:avLst/>
          </a:prstGeom>
          <a:solidFill>
            <a:schemeClr val="bg1"/>
          </a:solidFill>
        </p:spPr>
        <p:txBody>
          <a:bodyPr tIns="0" bIns="0" anchor="t" anchorCtr="0"/>
          <a:lstStyle>
            <a:lvl1pPr marL="0" indent="0">
              <a:buNone/>
              <a:defRPr sz="2800" b="1">
                <a:solidFill>
                  <a:srgbClr val="349C68"/>
                </a:solidFill>
              </a:defRPr>
            </a:lvl1pPr>
          </a:lstStyle>
          <a:p>
            <a:pPr lvl="0"/>
            <a:r>
              <a:rPr lang="en-US" dirty="0" err="1" smtClean="0"/>
              <a:t>Click to edit Master text styles</a:t>
            </a:r>
          </a:p>
        </p:txBody>
      </p:sp>
      <p:sp>
        <p:nvSpPr>
          <p:cNvPr id="16" name="CONS" hidden="1"/>
          <p:cNvSpPr>
            <a:spLocks noGrp="1"/>
          </p:cNvSpPr>
          <p:nvPr>
            <p:ph type="body" sz="quarter" idx="19"/>
          </p:nvPr>
        </p:nvSpPr>
        <p:spPr>
          <a:xfrm>
            <a:off x="6400800" y="6096000"/>
            <a:ext cx="2514600" cy="304800"/>
          </a:xfrm>
          <a:prstGeom prst="rect">
            <a:avLst/>
          </a:prstGeom>
        </p:spPr>
        <p:txBody>
          <a:bodyPr anchor="ctr" anchorCtr="0"/>
          <a:lstStyle>
            <a:lvl1pPr>
              <a:buNone/>
              <a:defRPr sz="2000"/>
            </a:lvl1pPr>
          </a:lstStyle>
          <a:p>
            <a:pPr lvl="0"/>
            <a:r>
              <a:rPr lang="en-US" dirty="0" smtClean="0"/>
              <a:t>Click to edit Master text styles</a:t>
            </a:r>
          </a:p>
        </p:txBody>
      </p:sp>
      <p:sp>
        <p:nvSpPr>
          <p:cNvPr id="17" name="SlideNumber"/>
          <p:cNvSpPr>
            <a:spLocks noGrp="1"/>
          </p:cNvSpPr>
          <p:nvPr>
            <p:ph type="body" sz="quarter" idx="20"/>
          </p:nvPr>
        </p:nvSpPr>
        <p:spPr>
          <a:xfrm>
            <a:off x="7391400" y="6553200"/>
            <a:ext cx="1524000" cy="228600"/>
          </a:xfrm>
          <a:prstGeom prst="rect">
            <a:avLst/>
          </a:prstGeom>
        </p:spPr>
        <p:txBody>
          <a:bodyPr anchor="ctr" anchorCtr="0"/>
          <a:lstStyle>
            <a:lvl1pPr algn="r">
              <a:buNone/>
              <a:defRPr sz="1800"/>
            </a:lvl1pPr>
          </a:lstStyle>
          <a:p>
            <a:pPr lvl="0"/>
            <a:r>
              <a:rPr lang="en-US" dirty="0" err="1" smtClean="0"/>
              <a:t>Click to edit Master text styles</a:t>
            </a:r>
          </a:p>
        </p:txBody>
      </p:sp>
      <p:sp>
        <p:nvSpPr>
          <p:cNvPr id="18" name="Copyright" hidden="1"/>
          <p:cNvSpPr>
            <a:spLocks noGrp="1"/>
          </p:cNvSpPr>
          <p:nvPr>
            <p:ph type="body" sz="quarter" idx="21"/>
          </p:nvPr>
        </p:nvSpPr>
        <p:spPr>
          <a:xfrm>
            <a:off x="1143000" y="6553200"/>
            <a:ext cx="5943600" cy="228600"/>
          </a:xfrm>
          <a:prstGeom prst="rect">
            <a:avLst/>
          </a:prstGeom>
        </p:spPr>
        <p:txBody>
          <a:bodyPr anchor="ctr" anchorCtr="0"/>
          <a:lstStyle>
            <a:lvl1pPr algn="ctr">
              <a:buNone/>
              <a:defRPr sz="1000"/>
            </a:lvl1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dure">
    <p:spTree>
      <p:nvGrpSpPr>
        <p:cNvPr id="1" name=""/>
        <p:cNvGrpSpPr/>
        <p:nvPr/>
      </p:nvGrpSpPr>
      <p:grpSpPr>
        <a:xfrm>
          <a:off x="0" y="0"/>
          <a:ext cx="0" cy="0"/>
          <a:chOff x="0" y="0"/>
          <a:chExt cx="0" cy="0"/>
        </a:xfrm>
      </p:grpSpPr>
      <p:sp>
        <p:nvSpPr>
          <p:cNvPr id="12" name="ChapterNumber" hidden="1"/>
          <p:cNvSpPr>
            <a:spLocks noGrp="1"/>
          </p:cNvSpPr>
          <p:nvPr>
            <p:ph type="body" sz="quarter" idx="10"/>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smtClean="0"/>
              <a:t>Click to edit Master text styles</a:t>
            </a:r>
          </a:p>
        </p:txBody>
      </p:sp>
      <p:sp>
        <p:nvSpPr>
          <p:cNvPr id="13" name="ChapterTitle" hidden="1"/>
          <p:cNvSpPr>
            <a:spLocks noGrp="1"/>
          </p:cNvSpPr>
          <p:nvPr>
            <p:ph type="body" sz="quarter" idx="1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smtClean="0"/>
              <a:t>Click to edit Master text styles</a:t>
            </a:r>
          </a:p>
        </p:txBody>
      </p:sp>
      <p:sp>
        <p:nvSpPr>
          <p:cNvPr id="14" name="ChapterSubTitle" hidden="1"/>
          <p:cNvSpPr>
            <a:spLocks noGrp="1"/>
          </p:cNvSpPr>
          <p:nvPr>
            <p:ph type="body" sz="quarter" idx="12"/>
          </p:nvPr>
        </p:nvSpPr>
        <p:spPr>
          <a:xfrm>
            <a:off x="304800" y="1524000"/>
            <a:ext cx="3352800" cy="533400"/>
          </a:xfrm>
          <a:prstGeom prst="rect">
            <a:avLst/>
          </a:prstGeom>
        </p:spPr>
        <p:txBody>
          <a:bodyPr anchor="ctr" anchorCtr="0"/>
          <a:lstStyle>
            <a:lvl1pPr>
              <a:buNone/>
              <a:defRPr/>
            </a:lvl1pPr>
          </a:lstStyle>
          <a:p>
            <a:pPr lvl="0"/>
            <a:r>
              <a:rPr lang="en-US" dirty="0" smtClean="0"/>
              <a:t>Click to edit Master text styles</a:t>
            </a:r>
          </a:p>
        </p:txBody>
      </p:sp>
      <p:sp>
        <p:nvSpPr>
          <p:cNvPr id="15" name="SectionNumber" hidden="1"/>
          <p:cNvSpPr>
            <a:spLocks noGrp="1"/>
          </p:cNvSpPr>
          <p:nvPr>
            <p:ph type="body" sz="quarter" idx="13"/>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smtClean="0"/>
              <a:t>Click to edit Master text styles</a:t>
            </a:r>
          </a:p>
        </p:txBody>
      </p:sp>
      <p:sp>
        <p:nvSpPr>
          <p:cNvPr id="16" name="SectionTitle" hidden="1"/>
          <p:cNvSpPr>
            <a:spLocks noGrp="1"/>
          </p:cNvSpPr>
          <p:nvPr>
            <p:ph type="body" sz="quarter" idx="14"/>
          </p:nvPr>
        </p:nvSpPr>
        <p:spPr>
          <a:xfrm>
            <a:off x="2362200" y="0"/>
            <a:ext cx="6629400" cy="1371600"/>
          </a:xfrm>
          <a:prstGeom prst="rect">
            <a:avLst/>
          </a:prstGeom>
        </p:spPr>
        <p:txBody>
          <a:bodyPr anchor="ctr" anchorCtr="0"/>
          <a:lstStyle>
            <a:lvl1pPr>
              <a:buNone/>
              <a:defRPr b="1"/>
            </a:lvl1pPr>
          </a:lstStyle>
          <a:p>
            <a:pPr lvl="0"/>
            <a:r>
              <a:rPr lang="en-US" dirty="0" err="1" smtClean="0"/>
              <a:t>Click to edit Master text styles</a:t>
            </a:r>
          </a:p>
        </p:txBody>
      </p:sp>
      <p:sp>
        <p:nvSpPr>
          <p:cNvPr id="17" name="ObjectiveNumber" hidden="1"/>
          <p:cNvSpPr>
            <a:spLocks noGrp="1"/>
          </p:cNvSpPr>
          <p:nvPr>
            <p:ph type="body" sz="quarter" idx="15"/>
          </p:nvPr>
        </p:nvSpPr>
        <p:spPr>
          <a:xfrm>
            <a:off x="304800" y="3048000"/>
            <a:ext cx="914400" cy="457200"/>
          </a:xfrm>
          <a:prstGeom prst="rect">
            <a:avLst/>
          </a:prstGeom>
        </p:spPr>
        <p:txBody>
          <a:bodyPr anchor="ctr" anchorCtr="0"/>
          <a:lstStyle>
            <a:lvl1pPr>
              <a:buNone/>
              <a:defRPr/>
            </a:lvl1pPr>
          </a:lstStyle>
          <a:p>
            <a:pPr lvl="0"/>
            <a:r>
              <a:rPr lang="en-US" dirty="0" smtClean="0"/>
              <a:t>Click to edit Master text styles</a:t>
            </a:r>
          </a:p>
        </p:txBody>
      </p:sp>
      <p:sp>
        <p:nvSpPr>
          <p:cNvPr id="18" name="Objective" hidden="1"/>
          <p:cNvSpPr>
            <a:spLocks noGrp="1"/>
          </p:cNvSpPr>
          <p:nvPr>
            <p:ph type="body" sz="quarter" idx="16"/>
          </p:nvPr>
        </p:nvSpPr>
        <p:spPr>
          <a:xfrm>
            <a:off x="304800" y="3505200"/>
            <a:ext cx="3352800" cy="533400"/>
          </a:xfrm>
          <a:prstGeom prst="rect">
            <a:avLst/>
          </a:prstGeom>
        </p:spPr>
        <p:txBody>
          <a:bodyPr anchor="ctr" anchorCtr="0"/>
          <a:lstStyle>
            <a:lvl1pPr>
              <a:buNone/>
              <a:defRPr/>
            </a:lvl1pPr>
          </a:lstStyle>
          <a:p>
            <a:pPr lvl="0"/>
            <a:r>
              <a:rPr lang="en-US" dirty="0" smtClean="0"/>
              <a:t>Click to edit Master text styles</a:t>
            </a:r>
          </a:p>
        </p:txBody>
      </p:sp>
      <p:sp>
        <p:nvSpPr>
          <p:cNvPr id="19" name="ItemNumber" hidden="1"/>
          <p:cNvSpPr>
            <a:spLocks noGrp="1"/>
          </p:cNvSpPr>
          <p:nvPr>
            <p:ph type="body" sz="quarter" idx="17"/>
          </p:nvPr>
        </p:nvSpPr>
        <p:spPr>
          <a:xfrm>
            <a:off x="304800" y="4038600"/>
            <a:ext cx="914400" cy="457200"/>
          </a:xfrm>
          <a:prstGeom prst="rect">
            <a:avLst/>
          </a:prstGeom>
        </p:spPr>
        <p:txBody>
          <a:bodyPr anchor="ctr" anchorCtr="0"/>
          <a:lstStyle>
            <a:lvl1pPr>
              <a:buNone/>
              <a:defRPr/>
            </a:lvl1pPr>
          </a:lstStyle>
          <a:p>
            <a:pPr lvl="0"/>
            <a:r>
              <a:rPr lang="en-US" dirty="0" smtClean="0"/>
              <a:t>Click to edit Master text styles</a:t>
            </a:r>
          </a:p>
        </p:txBody>
      </p:sp>
      <p:sp>
        <p:nvSpPr>
          <p:cNvPr id="20" name="ItemTitle"/>
          <p:cNvSpPr>
            <a:spLocks noGrp="1"/>
          </p:cNvSpPr>
          <p:nvPr>
            <p:ph type="body" sz="quarter" idx="18"/>
          </p:nvPr>
        </p:nvSpPr>
        <p:spPr>
          <a:xfrm>
            <a:off x="-26325" y="576350"/>
            <a:ext cx="9144000" cy="490450"/>
          </a:xfrm>
          <a:prstGeom prst="rect">
            <a:avLst/>
          </a:prstGeom>
        </p:spPr>
        <p:txBody>
          <a:bodyPr tIns="0" bIns="0" anchor="t" anchorCtr="0"/>
          <a:lstStyle>
            <a:lvl1pPr marL="0" indent="0">
              <a:buNone/>
              <a:defRPr sz="2800" b="1">
                <a:solidFill>
                  <a:srgbClr val="196AB4"/>
                </a:solidFill>
              </a:defRPr>
            </a:lvl1pPr>
          </a:lstStyle>
          <a:p>
            <a:pPr lvl="0"/>
            <a:r>
              <a:rPr lang="en-US" dirty="0" err="1" smtClean="0"/>
              <a:t>Click to edit Master text styles</a:t>
            </a:r>
          </a:p>
        </p:txBody>
      </p:sp>
      <p:sp>
        <p:nvSpPr>
          <p:cNvPr id="21" name="CONS" hidden="1"/>
          <p:cNvSpPr>
            <a:spLocks noGrp="1"/>
          </p:cNvSpPr>
          <p:nvPr>
            <p:ph type="body" sz="quarter" idx="19"/>
          </p:nvPr>
        </p:nvSpPr>
        <p:spPr>
          <a:xfrm>
            <a:off x="6400800" y="6096000"/>
            <a:ext cx="2514600" cy="304800"/>
          </a:xfrm>
          <a:prstGeom prst="rect">
            <a:avLst/>
          </a:prstGeom>
        </p:spPr>
        <p:txBody>
          <a:bodyPr anchor="ctr" anchorCtr="0"/>
          <a:lstStyle>
            <a:lvl1pPr>
              <a:buNone/>
              <a:defRPr sz="2000"/>
            </a:lvl1pPr>
          </a:lstStyle>
          <a:p>
            <a:pPr lvl="0"/>
            <a:r>
              <a:rPr lang="en-US" dirty="0" smtClean="0"/>
              <a:t>Click to edit Master text styles</a:t>
            </a:r>
          </a:p>
        </p:txBody>
      </p:sp>
      <p:sp>
        <p:nvSpPr>
          <p:cNvPr id="22" name="SlideNumber"/>
          <p:cNvSpPr>
            <a:spLocks noGrp="1"/>
          </p:cNvSpPr>
          <p:nvPr>
            <p:ph type="body" sz="quarter" idx="20"/>
          </p:nvPr>
        </p:nvSpPr>
        <p:spPr>
          <a:xfrm>
            <a:off x="7391400" y="6553200"/>
            <a:ext cx="1524000" cy="228600"/>
          </a:xfrm>
          <a:prstGeom prst="rect">
            <a:avLst/>
          </a:prstGeom>
        </p:spPr>
        <p:txBody>
          <a:bodyPr anchor="ctr" anchorCtr="0"/>
          <a:lstStyle>
            <a:lvl1pPr algn="r">
              <a:buNone/>
              <a:defRPr sz="1800"/>
            </a:lvl1pPr>
          </a:lstStyle>
          <a:p>
            <a:pPr lvl="0"/>
            <a:r>
              <a:rPr lang="en-US" dirty="0" err="1" smtClean="0"/>
              <a:t>Click to edit Master text styles</a:t>
            </a:r>
          </a:p>
        </p:txBody>
      </p:sp>
      <p:sp>
        <p:nvSpPr>
          <p:cNvPr id="23" name="Copyright" hidden="1"/>
          <p:cNvSpPr>
            <a:spLocks noGrp="1"/>
          </p:cNvSpPr>
          <p:nvPr>
            <p:ph type="body" sz="quarter" idx="21"/>
          </p:nvPr>
        </p:nvSpPr>
        <p:spPr>
          <a:xfrm>
            <a:off x="1143000" y="6553200"/>
            <a:ext cx="5943600" cy="228600"/>
          </a:xfrm>
          <a:prstGeom prst="rect">
            <a:avLst/>
          </a:prstGeom>
        </p:spPr>
        <p:txBody>
          <a:bodyPr anchor="ctr" anchorCtr="0"/>
          <a:lstStyle>
            <a:lvl1pPr algn="ctr">
              <a:buNone/>
              <a:defRPr sz="1000"/>
            </a:lvl1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7" name="ChapterNumber" hidden="1"/>
          <p:cNvSpPr>
            <a:spLocks noGrp="1"/>
          </p:cNvSpPr>
          <p:nvPr>
            <p:ph type="body" sz="quarter" idx="10"/>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smtClean="0"/>
              <a:t>Click to edit Master text styles</a:t>
            </a:r>
          </a:p>
        </p:txBody>
      </p:sp>
      <p:sp>
        <p:nvSpPr>
          <p:cNvPr id="8" name="ChapterTitle" hidden="1"/>
          <p:cNvSpPr>
            <a:spLocks noGrp="1"/>
          </p:cNvSpPr>
          <p:nvPr>
            <p:ph type="body" sz="quarter" idx="1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smtClean="0"/>
              <a:t>Click to edit Master text styles</a:t>
            </a:r>
          </a:p>
        </p:txBody>
      </p:sp>
      <p:sp>
        <p:nvSpPr>
          <p:cNvPr id="9" name="ChapterSubTitle" hidden="1"/>
          <p:cNvSpPr>
            <a:spLocks noGrp="1"/>
          </p:cNvSpPr>
          <p:nvPr>
            <p:ph type="body" sz="quarter" idx="12"/>
          </p:nvPr>
        </p:nvSpPr>
        <p:spPr>
          <a:xfrm>
            <a:off x="304800" y="1524000"/>
            <a:ext cx="3352800" cy="533400"/>
          </a:xfrm>
          <a:prstGeom prst="rect">
            <a:avLst/>
          </a:prstGeom>
        </p:spPr>
        <p:txBody>
          <a:bodyPr anchor="ctr" anchorCtr="0"/>
          <a:lstStyle>
            <a:lvl1pPr>
              <a:buNone/>
              <a:defRPr/>
            </a:lvl1pPr>
          </a:lstStyle>
          <a:p>
            <a:pPr lvl="0"/>
            <a:r>
              <a:rPr lang="en-US" dirty="0" smtClean="0"/>
              <a:t>Click to edit Master text styles</a:t>
            </a:r>
          </a:p>
        </p:txBody>
      </p:sp>
      <p:sp>
        <p:nvSpPr>
          <p:cNvPr id="19" name="SectionNumber" hidden="1"/>
          <p:cNvSpPr>
            <a:spLocks noGrp="1"/>
          </p:cNvSpPr>
          <p:nvPr>
            <p:ph type="body" sz="quarter" idx="13"/>
          </p:nvPr>
        </p:nvSpPr>
        <p:spPr>
          <a:xfrm>
            <a:off x="304800" y="152400"/>
            <a:ext cx="1219200" cy="457200"/>
          </a:xfrm>
          <a:prstGeom prst="rect">
            <a:avLst/>
          </a:prstGeom>
        </p:spPr>
        <p:txBody>
          <a:bodyPr anchor="ctr" anchorCtr="0"/>
          <a:lstStyle>
            <a:lvl1pPr algn="l">
              <a:buNone/>
              <a:defRPr sz="3200" b="0">
                <a:solidFill>
                  <a:srgbClr val="006CB8"/>
                </a:solidFill>
                <a:latin typeface="Helvetica" pitchFamily="34" charset="0"/>
              </a:defRPr>
            </a:lvl1pPr>
          </a:lstStyle>
          <a:p>
            <a:pPr lvl="0"/>
            <a:r>
              <a:rPr lang="en-US" dirty="0" smtClean="0"/>
              <a:t>Click to edit Master text styles</a:t>
            </a:r>
          </a:p>
        </p:txBody>
      </p:sp>
      <p:sp>
        <p:nvSpPr>
          <p:cNvPr id="20" name="SectionTitle" hidden="1"/>
          <p:cNvSpPr>
            <a:spLocks noGrp="1"/>
          </p:cNvSpPr>
          <p:nvPr>
            <p:ph type="body" sz="quarter" idx="14"/>
          </p:nvPr>
        </p:nvSpPr>
        <p:spPr>
          <a:xfrm>
            <a:off x="1600200" y="76200"/>
            <a:ext cx="7391400" cy="1219200"/>
          </a:xfrm>
          <a:prstGeom prst="rect">
            <a:avLst/>
          </a:prstGeom>
        </p:spPr>
        <p:txBody>
          <a:bodyPr anchor="t" anchorCtr="0"/>
          <a:lstStyle>
            <a:lvl1pPr marL="0" indent="0">
              <a:buNone/>
              <a:defRPr sz="3200" b="0" cap="all" baseline="0">
                <a:solidFill>
                  <a:srgbClr val="006CB8"/>
                </a:solidFill>
                <a:latin typeface="Helvetica" pitchFamily="34" charset="0"/>
              </a:defRPr>
            </a:lvl1pPr>
          </a:lstStyle>
          <a:p>
            <a:pPr lvl="0"/>
            <a:r>
              <a:rPr lang="en-US" dirty="0" err="1" smtClean="0"/>
              <a:t>Click to edit Master text styles</a:t>
            </a:r>
          </a:p>
        </p:txBody>
      </p:sp>
      <p:sp>
        <p:nvSpPr>
          <p:cNvPr id="12" name="ObjectiveNumber" hidden="1"/>
          <p:cNvSpPr>
            <a:spLocks noGrp="1"/>
          </p:cNvSpPr>
          <p:nvPr>
            <p:ph type="body" sz="quarter" idx="15"/>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smtClean="0"/>
              <a:t>Click to edit Master text styles</a:t>
            </a:r>
          </a:p>
        </p:txBody>
      </p:sp>
      <p:sp>
        <p:nvSpPr>
          <p:cNvPr id="13" name="Objective" hidden="1"/>
          <p:cNvSpPr>
            <a:spLocks noGrp="1"/>
          </p:cNvSpPr>
          <p:nvPr>
            <p:ph type="body" sz="quarter" idx="16"/>
          </p:nvPr>
        </p:nvSpPr>
        <p:spPr>
          <a:xfrm>
            <a:off x="838200" y="1905000"/>
            <a:ext cx="8153400" cy="381000"/>
          </a:xfrm>
          <a:prstGeom prst="rect">
            <a:avLst/>
          </a:prstGeom>
        </p:spPr>
        <p:txBody>
          <a:bodyPr anchor="t" anchorCtr="0"/>
          <a:lstStyle>
            <a:lvl1pPr marL="0" indent="0">
              <a:buNone/>
              <a:defRPr sz="2800" b="1">
                <a:solidFill>
                  <a:srgbClr val="C30075"/>
                </a:solidFill>
              </a:defRPr>
            </a:lvl1pPr>
          </a:lstStyle>
          <a:p>
            <a:pPr lvl="0"/>
            <a:r>
              <a:rPr lang="en-US" dirty="0" smtClean="0"/>
              <a:t>Click to edit Master text styles</a:t>
            </a:r>
          </a:p>
        </p:txBody>
      </p:sp>
      <p:sp>
        <p:nvSpPr>
          <p:cNvPr id="14" name="ItemNumber" hidden="1"/>
          <p:cNvSpPr>
            <a:spLocks noGrp="1"/>
          </p:cNvSpPr>
          <p:nvPr>
            <p:ph type="body" sz="quarter" idx="17"/>
          </p:nvPr>
        </p:nvSpPr>
        <p:spPr>
          <a:xfrm>
            <a:off x="304800" y="4038600"/>
            <a:ext cx="914400" cy="457200"/>
          </a:xfrm>
          <a:prstGeom prst="rect">
            <a:avLst/>
          </a:prstGeom>
        </p:spPr>
        <p:txBody>
          <a:bodyPr anchor="ctr" anchorCtr="0"/>
          <a:lstStyle>
            <a:lvl1pPr>
              <a:buNone/>
              <a:defRPr/>
            </a:lvl1pPr>
          </a:lstStyle>
          <a:p>
            <a:pPr lvl="0"/>
            <a:r>
              <a:rPr lang="en-US" dirty="0" smtClean="0"/>
              <a:t>Click to edit Master text styles</a:t>
            </a:r>
          </a:p>
        </p:txBody>
      </p:sp>
      <p:sp>
        <p:nvSpPr>
          <p:cNvPr id="15" name="ItemTitle" hidden="1"/>
          <p:cNvSpPr>
            <a:spLocks noGrp="1"/>
          </p:cNvSpPr>
          <p:nvPr>
            <p:ph type="body" sz="quarter" idx="18"/>
          </p:nvPr>
        </p:nvSpPr>
        <p:spPr>
          <a:xfrm>
            <a:off x="304800" y="4495800"/>
            <a:ext cx="3429000" cy="533400"/>
          </a:xfrm>
          <a:prstGeom prst="rect">
            <a:avLst/>
          </a:prstGeom>
        </p:spPr>
        <p:txBody>
          <a:bodyPr anchor="ctr" anchorCtr="0"/>
          <a:lstStyle>
            <a:lvl1pPr>
              <a:buNone/>
              <a:defRPr/>
            </a:lvl1pPr>
          </a:lstStyle>
          <a:p>
            <a:pPr lvl="0"/>
            <a:r>
              <a:rPr lang="en-US" dirty="0" err="1" smtClean="0"/>
              <a:t>Click to edit Master text styles</a:t>
            </a:r>
          </a:p>
        </p:txBody>
      </p:sp>
      <p:sp>
        <p:nvSpPr>
          <p:cNvPr id="16" name="CONS" hidden="1"/>
          <p:cNvSpPr>
            <a:spLocks noGrp="1"/>
          </p:cNvSpPr>
          <p:nvPr>
            <p:ph type="body" sz="quarter" idx="19"/>
          </p:nvPr>
        </p:nvSpPr>
        <p:spPr>
          <a:xfrm>
            <a:off x="6400800" y="6096000"/>
            <a:ext cx="2514600" cy="304800"/>
          </a:xfrm>
          <a:prstGeom prst="rect">
            <a:avLst/>
          </a:prstGeom>
        </p:spPr>
        <p:txBody>
          <a:bodyPr anchor="ctr" anchorCtr="0"/>
          <a:lstStyle>
            <a:lvl1pPr>
              <a:buNone/>
              <a:defRPr sz="2000"/>
            </a:lvl1pPr>
          </a:lstStyle>
          <a:p>
            <a:pPr lvl="0"/>
            <a:r>
              <a:rPr lang="en-US" dirty="0" smtClean="0"/>
              <a:t>Click to edit Master text styles</a:t>
            </a:r>
          </a:p>
        </p:txBody>
      </p:sp>
      <p:sp>
        <p:nvSpPr>
          <p:cNvPr id="17" name="SlideNumber"/>
          <p:cNvSpPr>
            <a:spLocks noGrp="1"/>
          </p:cNvSpPr>
          <p:nvPr>
            <p:ph type="body" sz="quarter" idx="20"/>
          </p:nvPr>
        </p:nvSpPr>
        <p:spPr>
          <a:xfrm>
            <a:off x="7391400" y="6553200"/>
            <a:ext cx="1524000" cy="228600"/>
          </a:xfrm>
          <a:prstGeom prst="rect">
            <a:avLst/>
          </a:prstGeom>
        </p:spPr>
        <p:txBody>
          <a:bodyPr anchor="ctr" anchorCtr="0"/>
          <a:lstStyle>
            <a:lvl1pPr algn="r">
              <a:buNone/>
              <a:defRPr sz="1800"/>
            </a:lvl1pPr>
          </a:lstStyle>
          <a:p>
            <a:pPr lvl="0"/>
            <a:r>
              <a:rPr lang="en-US" dirty="0" err="1" smtClean="0"/>
              <a:t>Click to edit Master text styles</a:t>
            </a:r>
          </a:p>
        </p:txBody>
      </p:sp>
      <p:sp>
        <p:nvSpPr>
          <p:cNvPr id="18" name="Copyright" hidden="1"/>
          <p:cNvSpPr>
            <a:spLocks noGrp="1"/>
          </p:cNvSpPr>
          <p:nvPr>
            <p:ph type="body" sz="quarter" idx="21"/>
          </p:nvPr>
        </p:nvSpPr>
        <p:spPr>
          <a:xfrm>
            <a:off x="1143000" y="6553200"/>
            <a:ext cx="5943600" cy="228600"/>
          </a:xfrm>
          <a:prstGeom prst="rect">
            <a:avLst/>
          </a:prstGeom>
        </p:spPr>
        <p:txBody>
          <a:bodyPr anchor="ctr" anchorCtr="0"/>
          <a:lstStyle>
            <a:lvl1pPr algn="ctr">
              <a:buNone/>
              <a:defRPr sz="1000"/>
            </a:lvl1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nBox">
    <p:spTree>
      <p:nvGrpSpPr>
        <p:cNvPr id="1" name=""/>
        <p:cNvGrpSpPr/>
        <p:nvPr/>
      </p:nvGrpSpPr>
      <p:grpSpPr>
        <a:xfrm>
          <a:off x="0" y="0"/>
          <a:ext cx="0" cy="0"/>
          <a:chOff x="0" y="0"/>
          <a:chExt cx="0" cy="0"/>
        </a:xfrm>
      </p:grpSpPr>
      <p:sp>
        <p:nvSpPr>
          <p:cNvPr id="7" name="ChapterNumber" hidden="1"/>
          <p:cNvSpPr>
            <a:spLocks noGrp="1"/>
          </p:cNvSpPr>
          <p:nvPr>
            <p:ph type="body" sz="quarter" idx="10"/>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smtClean="0"/>
              <a:t>Click to edit Master text styles</a:t>
            </a:r>
          </a:p>
        </p:txBody>
      </p:sp>
      <p:sp>
        <p:nvSpPr>
          <p:cNvPr id="8" name="ChapterTitle" hidden="1"/>
          <p:cNvSpPr>
            <a:spLocks noGrp="1"/>
          </p:cNvSpPr>
          <p:nvPr>
            <p:ph type="body" sz="quarter" idx="1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smtClean="0"/>
              <a:t>Click to edit Master text styles</a:t>
            </a:r>
          </a:p>
        </p:txBody>
      </p:sp>
      <p:sp>
        <p:nvSpPr>
          <p:cNvPr id="9" name="ChapterSubTitle" hidden="1"/>
          <p:cNvSpPr>
            <a:spLocks noGrp="1"/>
          </p:cNvSpPr>
          <p:nvPr>
            <p:ph type="body" sz="quarter" idx="12"/>
          </p:nvPr>
        </p:nvSpPr>
        <p:spPr>
          <a:xfrm>
            <a:off x="304800" y="1524000"/>
            <a:ext cx="3352800" cy="533400"/>
          </a:xfrm>
          <a:prstGeom prst="rect">
            <a:avLst/>
          </a:prstGeom>
        </p:spPr>
        <p:txBody>
          <a:bodyPr anchor="ctr" anchorCtr="0"/>
          <a:lstStyle>
            <a:lvl1pPr>
              <a:buNone/>
              <a:defRPr/>
            </a:lvl1pPr>
          </a:lstStyle>
          <a:p>
            <a:pPr lvl="0"/>
            <a:r>
              <a:rPr lang="en-US" dirty="0" smtClean="0"/>
              <a:t>Click to edit Master text styles</a:t>
            </a:r>
          </a:p>
        </p:txBody>
      </p:sp>
      <p:sp>
        <p:nvSpPr>
          <p:cNvPr id="10" name="SectionNumber" hidden="1"/>
          <p:cNvSpPr>
            <a:spLocks noGrp="1"/>
          </p:cNvSpPr>
          <p:nvPr>
            <p:ph type="body" sz="quarter" idx="13"/>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smtClean="0"/>
              <a:t>Click to edit Master text styles</a:t>
            </a:r>
          </a:p>
        </p:txBody>
      </p:sp>
      <p:sp>
        <p:nvSpPr>
          <p:cNvPr id="11" name="SectionTitle" hidden="1"/>
          <p:cNvSpPr>
            <a:spLocks noGrp="1"/>
          </p:cNvSpPr>
          <p:nvPr>
            <p:ph type="body" sz="quarter" idx="14"/>
          </p:nvPr>
        </p:nvSpPr>
        <p:spPr>
          <a:xfrm>
            <a:off x="2362200" y="0"/>
            <a:ext cx="6629400" cy="1371600"/>
          </a:xfrm>
          <a:prstGeom prst="rect">
            <a:avLst/>
          </a:prstGeom>
        </p:spPr>
        <p:txBody>
          <a:bodyPr anchor="ctr" anchorCtr="0"/>
          <a:lstStyle>
            <a:lvl1pPr>
              <a:buNone/>
              <a:defRPr b="1"/>
            </a:lvl1pPr>
          </a:lstStyle>
          <a:p>
            <a:pPr lvl="0"/>
            <a:r>
              <a:rPr lang="en-US" dirty="0" err="1" smtClean="0"/>
              <a:t>Click to edit Master text styles</a:t>
            </a:r>
          </a:p>
        </p:txBody>
      </p:sp>
      <p:sp>
        <p:nvSpPr>
          <p:cNvPr id="12" name="ObjectiveNumber" hidden="1"/>
          <p:cNvSpPr>
            <a:spLocks noGrp="1"/>
          </p:cNvSpPr>
          <p:nvPr>
            <p:ph type="body" sz="quarter" idx="15"/>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smtClean="0"/>
              <a:t>Click to edit Master text styles</a:t>
            </a:r>
          </a:p>
        </p:txBody>
      </p:sp>
      <p:sp>
        <p:nvSpPr>
          <p:cNvPr id="13" name="Objective" hidden="1"/>
          <p:cNvSpPr>
            <a:spLocks noGrp="1"/>
          </p:cNvSpPr>
          <p:nvPr>
            <p:ph type="body" sz="quarter" idx="16"/>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smtClean="0"/>
              <a:t>Click to edit Master text styles</a:t>
            </a:r>
          </a:p>
        </p:txBody>
      </p:sp>
      <p:sp>
        <p:nvSpPr>
          <p:cNvPr id="14" name="ItemNumber" hidden="1"/>
          <p:cNvSpPr>
            <a:spLocks noGrp="1"/>
          </p:cNvSpPr>
          <p:nvPr>
            <p:ph type="body" sz="quarter" idx="17"/>
          </p:nvPr>
        </p:nvSpPr>
        <p:spPr>
          <a:xfrm>
            <a:off x="1828800" y="231648"/>
            <a:ext cx="1371600" cy="530352"/>
          </a:xfrm>
          <a:prstGeom prst="rect">
            <a:avLst/>
          </a:prstGeom>
        </p:spPr>
        <p:txBody>
          <a:bodyPr anchor="t" anchorCtr="0"/>
          <a:lstStyle>
            <a:lvl1pPr>
              <a:buNone/>
              <a:defRPr sz="3200" b="0">
                <a:solidFill>
                  <a:schemeClr val="bg1"/>
                </a:solidFill>
                <a:latin typeface="Helvetica" pitchFamily="34" charset="0"/>
              </a:defRPr>
            </a:lvl1pPr>
          </a:lstStyle>
          <a:p>
            <a:pPr lvl="0"/>
            <a:r>
              <a:rPr lang="en-US" dirty="0" smtClean="0"/>
              <a:t>Click to edit Master text styles</a:t>
            </a:r>
          </a:p>
        </p:txBody>
      </p:sp>
      <p:sp>
        <p:nvSpPr>
          <p:cNvPr id="15" name="ItemTitle"/>
          <p:cNvSpPr>
            <a:spLocks noGrp="1"/>
          </p:cNvSpPr>
          <p:nvPr>
            <p:ph type="body" sz="quarter" idx="18"/>
          </p:nvPr>
        </p:nvSpPr>
        <p:spPr>
          <a:xfrm>
            <a:off x="0" y="42950"/>
            <a:ext cx="9144000" cy="530352"/>
          </a:xfrm>
          <a:prstGeom prst="rect">
            <a:avLst/>
          </a:prstGeom>
          <a:noFill/>
        </p:spPr>
        <p:txBody>
          <a:bodyPr anchor="t" anchorCtr="0"/>
          <a:lstStyle>
            <a:lvl1pPr marL="0" indent="0">
              <a:buNone/>
              <a:defRPr sz="2800" b="1">
                <a:solidFill>
                  <a:schemeClr val="bg1"/>
                </a:solidFill>
              </a:defRPr>
            </a:lvl1pPr>
          </a:lstStyle>
          <a:p>
            <a:pPr lvl="0"/>
            <a:r>
              <a:rPr lang="en-US" dirty="0" err="1" smtClean="0"/>
              <a:t>Click to edit Master text styles</a:t>
            </a:r>
          </a:p>
        </p:txBody>
      </p:sp>
      <p:sp>
        <p:nvSpPr>
          <p:cNvPr id="16" name="CONS" hidden="1"/>
          <p:cNvSpPr>
            <a:spLocks noGrp="1"/>
          </p:cNvSpPr>
          <p:nvPr>
            <p:ph type="body" sz="quarter" idx="19"/>
          </p:nvPr>
        </p:nvSpPr>
        <p:spPr>
          <a:xfrm>
            <a:off x="6400800" y="6096000"/>
            <a:ext cx="2514600" cy="304800"/>
          </a:xfrm>
          <a:prstGeom prst="rect">
            <a:avLst/>
          </a:prstGeom>
        </p:spPr>
        <p:txBody>
          <a:bodyPr anchor="ctr" anchorCtr="0"/>
          <a:lstStyle>
            <a:lvl1pPr>
              <a:buNone/>
              <a:defRPr sz="2000"/>
            </a:lvl1pPr>
          </a:lstStyle>
          <a:p>
            <a:pPr lvl="0"/>
            <a:r>
              <a:rPr lang="en-US" dirty="0" smtClean="0"/>
              <a:t>Click to edit Master text styles</a:t>
            </a:r>
          </a:p>
        </p:txBody>
      </p:sp>
      <p:sp>
        <p:nvSpPr>
          <p:cNvPr id="17" name="SlideNumber"/>
          <p:cNvSpPr>
            <a:spLocks noGrp="1"/>
          </p:cNvSpPr>
          <p:nvPr>
            <p:ph type="body" sz="quarter" idx="20"/>
          </p:nvPr>
        </p:nvSpPr>
        <p:spPr>
          <a:xfrm>
            <a:off x="7391400" y="6553200"/>
            <a:ext cx="1524000" cy="228600"/>
          </a:xfrm>
          <a:prstGeom prst="rect">
            <a:avLst/>
          </a:prstGeom>
        </p:spPr>
        <p:txBody>
          <a:bodyPr anchor="ctr" anchorCtr="0"/>
          <a:lstStyle>
            <a:lvl1pPr algn="r">
              <a:buNone/>
              <a:defRPr sz="1800"/>
            </a:lvl1pPr>
          </a:lstStyle>
          <a:p>
            <a:pPr lvl="0"/>
            <a:r>
              <a:rPr lang="en-US" dirty="0" err="1" smtClean="0"/>
              <a:t>Click to edit Master text styles</a:t>
            </a:r>
          </a:p>
        </p:txBody>
      </p:sp>
      <p:sp>
        <p:nvSpPr>
          <p:cNvPr id="18" name="Copyright" hidden="1"/>
          <p:cNvSpPr>
            <a:spLocks noGrp="1"/>
          </p:cNvSpPr>
          <p:nvPr>
            <p:ph type="body" sz="quarter" idx="21"/>
          </p:nvPr>
        </p:nvSpPr>
        <p:spPr>
          <a:xfrm>
            <a:off x="1143000" y="6553200"/>
            <a:ext cx="5943600" cy="228600"/>
          </a:xfrm>
          <a:prstGeom prst="rect">
            <a:avLst/>
          </a:prstGeom>
        </p:spPr>
        <p:txBody>
          <a:bodyPr anchor="ctr" anchorCtr="0"/>
          <a:lstStyle>
            <a:lvl1pPr algn="ctr">
              <a:buNone/>
              <a:defRPr sz="1000"/>
            </a:lvl1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10.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11.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5.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Cover">
    <p:bg>
      <p:bgPr>
        <a:gradFill rotWithShape="1">
          <a:gsLst>
            <a:gs pos="0">
              <a:srgbClr val="FFFF99">
                <a:alpha val="34000"/>
              </a:srgbClr>
            </a:gs>
            <a:gs pos="100000">
              <a:srgbClr val="CCD3EA"/>
            </a:gs>
          </a:gsLst>
          <a:lin ang="5400000" scaled="1"/>
        </a:gradFill>
        <a:effectLst/>
      </p:bgPr>
    </p:bg>
    <p:spTree>
      <p:nvGrpSpPr>
        <p:cNvPr id="1" name=""/>
        <p:cNvGrpSpPr/>
        <p:nvPr/>
      </p:nvGrpSpPr>
      <p:grpSpPr>
        <a:xfrm>
          <a:off x="0" y="0"/>
          <a:ext cx="0" cy="0"/>
          <a:chOff x="0" y="0"/>
          <a:chExt cx="0" cy="0"/>
        </a:xfrm>
      </p:grpSpPr>
      <p:pic>
        <p:nvPicPr>
          <p:cNvPr id="1026" name="Picture 8"/>
          <p:cNvPicPr>
            <a:picLocks noChangeAspect="1"/>
          </p:cNvPicPr>
          <p:nvPr userDrawn="1"/>
        </p:nvPicPr>
        <p:blipFill>
          <a:blip r:embed="rId3"/>
          <a:srcRect/>
          <a:stretch>
            <a:fillRect/>
          </a:stretch>
        </p:blipFill>
        <p:spPr bwMode="auto">
          <a:xfrm>
            <a:off x="1770063" y="0"/>
            <a:ext cx="5603875" cy="6858000"/>
          </a:xfrm>
          <a:prstGeom prst="rect">
            <a:avLst/>
          </a:prstGeom>
          <a:noFill/>
          <a:ln w="9525">
            <a:noFill/>
            <a:miter lim="800000"/>
            <a:headEnd/>
            <a:tailEnd/>
          </a:ln>
        </p:spPr>
      </p:pic>
      <p:pic>
        <p:nvPicPr>
          <p:cNvPr id="1027" name="Picture 1"/>
          <p:cNvPicPr>
            <a:picLocks noChangeAspect="1"/>
          </p:cNvPicPr>
          <p:nvPr userDrawn="1"/>
        </p:nvPicPr>
        <p:blipFill>
          <a:blip r:embed="rId4"/>
          <a:srcRect/>
          <a:stretch>
            <a:fillRect/>
          </a:stretch>
        </p:blipFill>
        <p:spPr bwMode="auto">
          <a:xfrm>
            <a:off x="1779588" y="0"/>
            <a:ext cx="558482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9787"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mn-lt"/>
              </a:defRPr>
            </a:lvl1pPr>
          </a:lstStyle>
          <a:p>
            <a:pPr>
              <a:defRPr/>
            </a:pPr>
            <a:r>
              <a:rPr lang="en-US"/>
              <a:t>Bluman, Chapter 4</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Arial Black" pitchFamily="34" charset="0"/>
              </a:defRPr>
            </a:lvl1pPr>
          </a:lstStyle>
          <a:p>
            <a:pPr>
              <a:defRPr/>
            </a:pPr>
            <a:fld id="{CF3253D6-CA52-42F1-B19E-8A76E4415825}" type="slidenum">
              <a:rPr lang="en-US"/>
              <a:pPr>
                <a:defRPr/>
              </a:pPr>
              <a:t>‹#›</a:t>
            </a:fld>
            <a:endParaRPr lang="en-US"/>
          </a:p>
        </p:txBody>
      </p:sp>
      <p:grpSp>
        <p:nvGrpSpPr>
          <p:cNvPr id="19460"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solidFill>
                  <a:srgbClr val="000000"/>
                </a:solidFill>
                <a:latin typeface="Times New Roman" pitchFamily="18"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solidFill>
                  <a:srgbClr val="000000"/>
                </a:solidFill>
                <a:latin typeface="Times New Roman" pitchFamily="18"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a:solidFill>
                  <a:srgbClr val="666699"/>
                </a:solidFill>
                <a:latin typeface="+mn-lt"/>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a:solidFill>
                  <a:srgbClr val="666699"/>
                </a:solidFill>
                <a:latin typeface="+mn-lt"/>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a:solidFill>
                  <a:srgbClr val="9999CC"/>
                </a:solidFill>
                <a:latin typeface="+mn-lt"/>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a:solidFill>
                  <a:srgbClr val="666699"/>
                </a:solidFill>
                <a:latin typeface="+mn-lt"/>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solidFill>
                  <a:srgbClr val="000000"/>
                </a:solidFill>
                <a:latin typeface="Times New Roman" pitchFamily="18"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a:solidFill>
                  <a:srgbClr val="9999CC"/>
                </a:solidFill>
                <a:latin typeface="+mn-lt"/>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a:solidFill>
                  <a:srgbClr val="9999CC"/>
                </a:solidFill>
                <a:latin typeface="+mn-lt"/>
              </a:endParaRPr>
            </a:p>
          </p:txBody>
        </p:sp>
      </p:grpSp>
      <p:sp>
        <p:nvSpPr>
          <p:cNvPr id="19461"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62"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000000"/>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9790" r:id="rId1"/>
    <p:sldLayoutId id="2147489791" r:id="rId2"/>
    <p:sldLayoutId id="2147489792" r:id="rId3"/>
    <p:sldLayoutId id="2147489793" r:id="rId4"/>
    <p:sldLayoutId id="2147489794" r:id="rId5"/>
    <p:sldLayoutId id="2147489795" r:id="rId6"/>
    <p:sldLayoutId id="2147489796" r:id="rId7"/>
    <p:sldLayoutId id="2147489797" r:id="rId8"/>
    <p:sldLayoutId id="2147489798" r:id="rId9"/>
    <p:sldLayoutId id="2147489799" r:id="rId10"/>
    <p:sldLayoutId id="2147489800" r:id="rId11"/>
  </p:sldLayoutIdLst>
  <p:hf sldNum="0"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3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83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defRPr>
            </a:lvl1pPr>
          </a:lstStyle>
          <a:p>
            <a:pPr>
              <a:defRPr/>
            </a:pPr>
            <a:fld id="{C8A66A65-148B-4C04-BE7B-5D3215491800}" type="datetimeFigureOut">
              <a:rPr lang="en-US"/>
              <a:pPr>
                <a:defRPr/>
              </a:pPr>
              <a:t>3/7/2014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defRPr>
            </a:lvl1pPr>
          </a:lstStyle>
          <a:p>
            <a:pPr>
              <a:defRPr/>
            </a:pPr>
            <a:fld id="{33C43E3A-95D0-40F5-964D-9C1F33D683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9786" r:id="rId1"/>
    <p:sldLayoutId id="2147489785" r:id="rId2"/>
    <p:sldLayoutId id="2147489784" r:id="rId3"/>
    <p:sldLayoutId id="2147489783" r:id="rId4"/>
    <p:sldLayoutId id="2147489782" r:id="rId5"/>
    <p:sldLayoutId id="2147489781" r:id="rId6"/>
    <p:sldLayoutId id="2147489780" r:id="rId7"/>
    <p:sldLayoutId id="2147489779" r:id="rId8"/>
    <p:sldLayoutId id="2147489778" r:id="rId9"/>
    <p:sldLayoutId id="2147489777" r:id="rId10"/>
    <p:sldLayoutId id="214748977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name="Sections">
    <p:bg>
      <p:bgPr>
        <a:solidFill>
          <a:srgbClr val="E4F2E8"/>
        </a:solidFill>
        <a:effectLst/>
      </p:bgPr>
    </p:bg>
    <p:spTree>
      <p:nvGrpSpPr>
        <p:cNvPr id="1" name=""/>
        <p:cNvGrpSpPr/>
        <p:nvPr/>
      </p:nvGrpSpPr>
      <p:grpSpPr>
        <a:xfrm>
          <a:off x="0" y="0"/>
          <a:ext cx="0" cy="0"/>
          <a:chOff x="0" y="0"/>
          <a:chExt cx="0" cy="0"/>
        </a:xfrm>
      </p:grpSpPr>
      <p:pic>
        <p:nvPicPr>
          <p:cNvPr id="3074" name="Picture 3196"/>
          <p:cNvPicPr>
            <a:picLocks noChangeAspect="1"/>
          </p:cNvPicPr>
          <p:nvPr userDrawn="1"/>
        </p:nvPicPr>
        <p:blipFill>
          <a:blip r:embed="rId3"/>
          <a:srcRect/>
          <a:stretch>
            <a:fillRect/>
          </a:stretch>
        </p:blipFill>
        <p:spPr bwMode="auto">
          <a:xfrm>
            <a:off x="0" y="0"/>
            <a:ext cx="9144000" cy="1374775"/>
          </a:xfrm>
          <a:prstGeom prst="rect">
            <a:avLst/>
          </a:prstGeom>
          <a:noFill/>
          <a:ln w="9525">
            <a:noFill/>
            <a:miter lim="800000"/>
            <a:headEnd/>
            <a:tailEnd/>
          </a:ln>
        </p:spPr>
      </p:pic>
      <p:sp>
        <p:nvSpPr>
          <p:cNvPr id="9" name="TextBox 8"/>
          <p:cNvSpPr txBox="1"/>
          <p:nvPr userDrawn="1"/>
        </p:nvSpPr>
        <p:spPr>
          <a:xfrm>
            <a:off x="7286625" y="-76200"/>
            <a:ext cx="1781175" cy="461963"/>
          </a:xfrm>
          <a:prstGeom prst="rect">
            <a:avLst/>
          </a:prstGeom>
          <a:noFill/>
        </p:spPr>
        <p:txBody>
          <a:bodyPr wrap="none">
            <a:spAutoFit/>
          </a:bodyPr>
          <a:lstStyle/>
          <a:p>
            <a:pPr fontAlgn="auto">
              <a:spcBef>
                <a:spcPts val="0"/>
              </a:spcBef>
              <a:spcAft>
                <a:spcPts val="0"/>
              </a:spcAft>
              <a:defRPr/>
            </a:pPr>
            <a:r>
              <a:rPr lang="en-US" sz="2400" b="1" dirty="0">
                <a:solidFill>
                  <a:schemeClr val="bg1"/>
                </a:solidFill>
                <a:latin typeface="+mn-lt"/>
              </a:rPr>
              <a:t>C H A P T E R</a:t>
            </a:r>
            <a:endParaRPr lang="en-US" sz="2400" b="1" dirty="0">
              <a:solidFill>
                <a:schemeClr val="bg1"/>
              </a:solidFill>
              <a:latin typeface="+mn-lt"/>
            </a:endParaRPr>
          </a:p>
        </p:txBody>
      </p:sp>
      <p:pic>
        <p:nvPicPr>
          <p:cNvPr id="3076" name="Picture 9" descr="McGraw-Hill Logo.jpg"/>
          <p:cNvPicPr>
            <a:picLocks noChangeAspect="1"/>
          </p:cNvPicPr>
          <p:nvPr userDrawn="1"/>
        </p:nvPicPr>
        <p:blipFill>
          <a:blip r:embed="rId4"/>
          <a:srcRect/>
          <a:stretch>
            <a:fillRect/>
          </a:stretch>
        </p:blipFill>
        <p:spPr bwMode="auto">
          <a:xfrm>
            <a:off x="0" y="6400800"/>
            <a:ext cx="914400"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9788"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4F2E8"/>
        </a:solidFill>
        <a:effectLst/>
      </p:bgPr>
    </p:bg>
    <p:spTree>
      <p:nvGrpSpPr>
        <p:cNvPr id="1" name=""/>
        <p:cNvGrpSpPr/>
        <p:nvPr/>
      </p:nvGrpSpPr>
      <p:grpSpPr>
        <a:xfrm>
          <a:off x="0" y="0"/>
          <a:ext cx="0" cy="0"/>
          <a:chOff x="0" y="0"/>
          <a:chExt cx="0" cy="0"/>
        </a:xfrm>
      </p:grpSpPr>
      <p:pic>
        <p:nvPicPr>
          <p:cNvPr id="5122" name="Picture 6" descr="McGraw-Hill Logo.jpg"/>
          <p:cNvPicPr>
            <a:picLocks noChangeAspect="1"/>
          </p:cNvPicPr>
          <p:nvPr userDrawn="1"/>
        </p:nvPicPr>
        <p:blipFill>
          <a:blip r:embed="rId3"/>
          <a:srcRect/>
          <a:stretch>
            <a:fillRect/>
          </a:stretch>
        </p:blipFill>
        <p:spPr bwMode="auto">
          <a:xfrm>
            <a:off x="0" y="6400800"/>
            <a:ext cx="914400" cy="457200"/>
          </a:xfrm>
          <a:prstGeom prst="rect">
            <a:avLst/>
          </a:prstGeom>
          <a:noFill/>
          <a:ln w="9525">
            <a:noFill/>
            <a:miter lim="800000"/>
            <a:headEnd/>
            <a:tailEnd/>
          </a:ln>
        </p:spPr>
      </p:pic>
      <p:pic>
        <p:nvPicPr>
          <p:cNvPr id="5123" name="Picture 2"/>
          <p:cNvPicPr>
            <a:picLocks noChangeAspect="1"/>
          </p:cNvPicPr>
          <p:nvPr userDrawn="1"/>
        </p:nvPicPr>
        <p:blipFill>
          <a:blip r:embed="rId4"/>
          <a:srcRect/>
          <a:stretch>
            <a:fillRect/>
          </a:stretch>
        </p:blipFill>
        <p:spPr bwMode="auto">
          <a:xfrm>
            <a:off x="0" y="0"/>
            <a:ext cx="9144000" cy="1374775"/>
          </a:xfrm>
          <a:prstGeom prst="rect">
            <a:avLst/>
          </a:prstGeom>
          <a:noFill/>
          <a:ln w="9525">
            <a:noFill/>
            <a:miter lim="800000"/>
            <a:headEnd/>
            <a:tailEnd/>
          </a:ln>
        </p:spPr>
      </p:pic>
      <p:sp>
        <p:nvSpPr>
          <p:cNvPr id="4" name="TextBox 3"/>
          <p:cNvSpPr txBox="1"/>
          <p:nvPr userDrawn="1"/>
        </p:nvSpPr>
        <p:spPr>
          <a:xfrm>
            <a:off x="7286625" y="-76200"/>
            <a:ext cx="1781175" cy="461963"/>
          </a:xfrm>
          <a:prstGeom prst="rect">
            <a:avLst/>
          </a:prstGeom>
          <a:noFill/>
        </p:spPr>
        <p:txBody>
          <a:bodyPr wrap="none">
            <a:spAutoFit/>
          </a:bodyPr>
          <a:lstStyle/>
          <a:p>
            <a:pPr fontAlgn="auto">
              <a:spcBef>
                <a:spcPts val="0"/>
              </a:spcBef>
              <a:spcAft>
                <a:spcPts val="0"/>
              </a:spcAft>
              <a:defRPr/>
            </a:pPr>
            <a:r>
              <a:rPr lang="en-US" sz="2400" b="1" dirty="0">
                <a:solidFill>
                  <a:schemeClr val="bg1"/>
                </a:solidFill>
                <a:latin typeface="+mn-lt"/>
              </a:rPr>
              <a:t>C H A P T E R</a:t>
            </a:r>
            <a:endParaRPr lang="en-US" sz="2400" b="1" dirty="0">
              <a:solidFill>
                <a:schemeClr val="bg1"/>
              </a:solidFill>
              <a:latin typeface="+mn-lt"/>
            </a:endParaRPr>
          </a:p>
        </p:txBody>
      </p:sp>
    </p:spTree>
  </p:cSld>
  <p:clrMap bg1="lt1" tx1="dk1" bg2="lt2" tx2="dk2" accent1="accent1" accent2="accent2" accent3="accent3" accent4="accent4" accent5="accent5" accent6="accent6" hlink="hlink" folHlink="folHlink"/>
  <p:sldLayoutIdLst>
    <p:sldLayoutId id="2147489789"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4" descr="McGraw-Hill Logo.jpg"/>
          <p:cNvPicPr>
            <a:picLocks noChangeAspect="1"/>
          </p:cNvPicPr>
          <p:nvPr userDrawn="1"/>
        </p:nvPicPr>
        <p:blipFill>
          <a:blip r:embed="rId3"/>
          <a:srcRect/>
          <a:stretch>
            <a:fillRect/>
          </a:stretch>
        </p:blipFill>
        <p:spPr bwMode="auto">
          <a:xfrm>
            <a:off x="0" y="6400800"/>
            <a:ext cx="914400" cy="457200"/>
          </a:xfrm>
          <a:prstGeom prst="rect">
            <a:avLst/>
          </a:prstGeom>
          <a:noFill/>
          <a:ln w="9525">
            <a:noFill/>
            <a:miter lim="800000"/>
            <a:headEnd/>
            <a:tailEnd/>
          </a:ln>
        </p:spPr>
      </p:pic>
      <p:sp>
        <p:nvSpPr>
          <p:cNvPr id="3" name="Rectangle 2"/>
          <p:cNvSpPr/>
          <p:nvPr userDrawn="1"/>
        </p:nvSpPr>
        <p:spPr>
          <a:xfrm>
            <a:off x="0" y="0"/>
            <a:ext cx="1600200" cy="457200"/>
          </a:xfrm>
          <a:prstGeom prst="rect">
            <a:avLst/>
          </a:prstGeom>
          <a:solidFill>
            <a:srgbClr val="DE6C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3"/>
          <p:cNvSpPr txBox="1"/>
          <p:nvPr userDrawn="1"/>
        </p:nvSpPr>
        <p:spPr>
          <a:xfrm>
            <a:off x="23813" y="1143000"/>
            <a:ext cx="1423987" cy="430213"/>
          </a:xfrm>
          <a:prstGeom prst="rect">
            <a:avLst/>
          </a:prstGeom>
          <a:noFill/>
        </p:spPr>
        <p:txBody>
          <a:bodyPr>
            <a:spAutoFit/>
          </a:bodyPr>
          <a:lstStyle/>
          <a:p>
            <a:pPr fontAlgn="auto">
              <a:spcBef>
                <a:spcPts val="0"/>
              </a:spcBef>
              <a:spcAft>
                <a:spcPts val="0"/>
              </a:spcAft>
              <a:defRPr/>
            </a:pPr>
            <a:r>
              <a:rPr lang="en-US" sz="2200" b="1" dirty="0">
                <a:latin typeface="+mn-lt"/>
              </a:rPr>
              <a:t>Objective</a:t>
            </a:r>
            <a:endParaRPr lang="en-US" sz="2200" b="1" dirty="0">
              <a:latin typeface="+mn-lt"/>
            </a:endParaRPr>
          </a:p>
        </p:txBody>
      </p:sp>
      <p:sp>
        <p:nvSpPr>
          <p:cNvPr id="11" name="Rectangle 10"/>
          <p:cNvSpPr/>
          <p:nvPr userDrawn="1"/>
        </p:nvSpPr>
        <p:spPr>
          <a:xfrm>
            <a:off x="1295400" y="1143000"/>
            <a:ext cx="457200" cy="430213"/>
          </a:xfrm>
          <a:prstGeom prst="rect">
            <a:avLst/>
          </a:prstGeom>
          <a:solidFill>
            <a:srgbClr val="196A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9770"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8" name="Picture 7" descr="McGraw-Hill Logo.jpg"/>
          <p:cNvPicPr>
            <a:picLocks noChangeAspect="1"/>
          </p:cNvPicPr>
          <p:nvPr userDrawn="1"/>
        </p:nvPicPr>
        <p:blipFill>
          <a:blip r:embed="rId3"/>
          <a:srcRect/>
          <a:stretch>
            <a:fillRect/>
          </a:stretch>
        </p:blipFill>
        <p:spPr bwMode="auto">
          <a:xfrm>
            <a:off x="0" y="6400800"/>
            <a:ext cx="914400" cy="457200"/>
          </a:xfrm>
          <a:prstGeom prst="rect">
            <a:avLst/>
          </a:prstGeom>
          <a:noFill/>
          <a:ln w="9525">
            <a:noFill/>
            <a:miter lim="800000"/>
            <a:headEnd/>
            <a:tailEnd/>
          </a:ln>
        </p:spPr>
      </p:pic>
      <p:sp>
        <p:nvSpPr>
          <p:cNvPr id="2" name="Rectangle 1"/>
          <p:cNvSpPr/>
          <p:nvPr userDrawn="1"/>
        </p:nvSpPr>
        <p:spPr>
          <a:xfrm>
            <a:off x="0" y="88900"/>
            <a:ext cx="2514600" cy="433388"/>
          </a:xfrm>
          <a:prstGeom prst="rect">
            <a:avLst/>
          </a:prstGeom>
          <a:solidFill>
            <a:srgbClr val="349C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0" y="60325"/>
            <a:ext cx="9144000" cy="0"/>
          </a:xfrm>
          <a:prstGeom prst="line">
            <a:avLst/>
          </a:prstGeom>
          <a:ln w="38100">
            <a:solidFill>
              <a:srgbClr val="349C68"/>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0" y="58738"/>
            <a:ext cx="1524000" cy="430212"/>
          </a:xfrm>
          <a:prstGeom prst="rect">
            <a:avLst/>
          </a:prstGeom>
          <a:noFill/>
        </p:spPr>
        <p:txBody>
          <a:bodyPr tIns="0" bIns="0">
            <a:spAutoFit/>
          </a:bodyPr>
          <a:lstStyle/>
          <a:p>
            <a:pPr fontAlgn="auto">
              <a:spcBef>
                <a:spcPts val="0"/>
              </a:spcBef>
              <a:spcAft>
                <a:spcPts val="0"/>
              </a:spcAft>
              <a:defRPr/>
            </a:pPr>
            <a:r>
              <a:rPr lang="en-US" sz="2800" b="1" dirty="0">
                <a:solidFill>
                  <a:srgbClr val="AFCEBA"/>
                </a:solidFill>
                <a:latin typeface="+mn-lt"/>
              </a:rPr>
              <a:t>Example</a:t>
            </a:r>
            <a:endParaRPr lang="en-US" sz="2800" b="1" dirty="0">
              <a:solidFill>
                <a:srgbClr val="AFCEBA"/>
              </a:solidFill>
              <a:latin typeface="+mn-lt"/>
            </a:endParaRPr>
          </a:p>
        </p:txBody>
      </p:sp>
      <p:cxnSp>
        <p:nvCxnSpPr>
          <p:cNvPr id="15" name="Straight Connector 14"/>
          <p:cNvCxnSpPr/>
          <p:nvPr userDrawn="1"/>
        </p:nvCxnSpPr>
        <p:spPr>
          <a:xfrm>
            <a:off x="0" y="6324600"/>
            <a:ext cx="9144000" cy="0"/>
          </a:xfrm>
          <a:prstGeom prst="line">
            <a:avLst/>
          </a:prstGeom>
          <a:ln w="38100">
            <a:solidFill>
              <a:srgbClr val="349C68"/>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9771"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266" name="Picture 7" descr="McGraw-Hill Logo.jpg"/>
          <p:cNvPicPr>
            <a:picLocks noChangeAspect="1"/>
          </p:cNvPicPr>
          <p:nvPr userDrawn="1"/>
        </p:nvPicPr>
        <p:blipFill>
          <a:blip r:embed="rId3"/>
          <a:srcRect/>
          <a:stretch>
            <a:fillRect/>
          </a:stretch>
        </p:blipFill>
        <p:spPr bwMode="auto">
          <a:xfrm>
            <a:off x="0" y="6400800"/>
            <a:ext cx="914400" cy="457200"/>
          </a:xfrm>
          <a:prstGeom prst="rect">
            <a:avLst/>
          </a:prstGeom>
          <a:noFill/>
          <a:ln w="9525">
            <a:noFill/>
            <a:miter lim="800000"/>
            <a:headEnd/>
            <a:tailEnd/>
          </a:ln>
        </p:spPr>
      </p:pic>
      <p:sp>
        <p:nvSpPr>
          <p:cNvPr id="2" name="Rectangle 1"/>
          <p:cNvSpPr/>
          <p:nvPr userDrawn="1"/>
        </p:nvSpPr>
        <p:spPr>
          <a:xfrm>
            <a:off x="0" y="88900"/>
            <a:ext cx="2514600" cy="433388"/>
          </a:xfrm>
          <a:prstGeom prst="rect">
            <a:avLst/>
          </a:prstGeom>
          <a:solidFill>
            <a:srgbClr val="349C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Straight Connector 4"/>
          <p:cNvCxnSpPr/>
          <p:nvPr userDrawn="1"/>
        </p:nvCxnSpPr>
        <p:spPr>
          <a:xfrm>
            <a:off x="0" y="60325"/>
            <a:ext cx="9144000" cy="0"/>
          </a:xfrm>
          <a:prstGeom prst="line">
            <a:avLst/>
          </a:prstGeom>
          <a:ln w="38100">
            <a:solidFill>
              <a:srgbClr val="349C68"/>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0" y="58738"/>
            <a:ext cx="1524000" cy="430212"/>
          </a:xfrm>
          <a:prstGeom prst="rect">
            <a:avLst/>
          </a:prstGeom>
          <a:noFill/>
        </p:spPr>
        <p:txBody>
          <a:bodyPr tIns="0" bIns="0">
            <a:spAutoFit/>
          </a:bodyPr>
          <a:lstStyle/>
          <a:p>
            <a:pPr fontAlgn="auto">
              <a:spcBef>
                <a:spcPts val="0"/>
              </a:spcBef>
              <a:spcAft>
                <a:spcPts val="0"/>
              </a:spcAft>
              <a:defRPr/>
            </a:pPr>
            <a:r>
              <a:rPr lang="en-US" sz="2800" b="1" dirty="0">
                <a:solidFill>
                  <a:srgbClr val="AFCEBA"/>
                </a:solidFill>
                <a:latin typeface="+mn-lt"/>
              </a:rPr>
              <a:t>Example</a:t>
            </a:r>
            <a:endParaRPr lang="en-US" sz="2800" b="1" dirty="0">
              <a:solidFill>
                <a:srgbClr val="AFCEBA"/>
              </a:solidFill>
              <a:latin typeface="+mn-lt"/>
            </a:endParaRPr>
          </a:p>
        </p:txBody>
      </p:sp>
      <p:cxnSp>
        <p:nvCxnSpPr>
          <p:cNvPr id="15" name="Straight Connector 14"/>
          <p:cNvCxnSpPr/>
          <p:nvPr userDrawn="1"/>
        </p:nvCxnSpPr>
        <p:spPr>
          <a:xfrm>
            <a:off x="0" y="6324600"/>
            <a:ext cx="9144000" cy="0"/>
          </a:xfrm>
          <a:prstGeom prst="line">
            <a:avLst/>
          </a:prstGeom>
          <a:ln w="38100">
            <a:solidFill>
              <a:srgbClr val="349C68"/>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0" y="533400"/>
            <a:ext cx="1589088" cy="523875"/>
          </a:xfrm>
          <a:prstGeom prst="rect">
            <a:avLst/>
          </a:prstGeom>
          <a:noFill/>
        </p:spPr>
        <p:txBody>
          <a:bodyPr wrap="none">
            <a:spAutoFit/>
          </a:bodyPr>
          <a:lstStyle/>
          <a:p>
            <a:pPr fontAlgn="auto">
              <a:spcBef>
                <a:spcPts val="0"/>
              </a:spcBef>
              <a:spcAft>
                <a:spcPts val="0"/>
              </a:spcAft>
              <a:defRPr/>
            </a:pPr>
            <a:r>
              <a:rPr lang="en-US" sz="2800" b="1" u="sng" dirty="0">
                <a:solidFill>
                  <a:schemeClr val="tx2">
                    <a:lumMod val="60000"/>
                    <a:lumOff val="40000"/>
                  </a:schemeClr>
                </a:solidFill>
                <a:latin typeface="+mn-lt"/>
              </a:rPr>
              <a:t> Solution </a:t>
            </a:r>
            <a:endParaRPr lang="en-US" sz="2800" b="1" u="sng" dirty="0">
              <a:solidFill>
                <a:schemeClr val="tx2">
                  <a:lumMod val="60000"/>
                  <a:lumOff val="40000"/>
                </a:schemeClr>
              </a:solidFill>
              <a:latin typeface="+mn-lt"/>
            </a:endParaRPr>
          </a:p>
        </p:txBody>
      </p:sp>
    </p:spTree>
  </p:cSld>
  <p:clrMap bg1="lt1" tx1="dk1" bg2="lt2" tx2="dk2" accent1="accent1" accent2="accent2" accent3="accent3" accent4="accent4" accent5="accent5" accent6="accent6" hlink="hlink" folHlink="folHlink"/>
  <p:sldLayoutIdLst>
    <p:sldLayoutId id="2147489772"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Picture 4" descr="McGraw-Hill Logo.jpg"/>
          <p:cNvPicPr>
            <a:picLocks noChangeAspect="1"/>
          </p:cNvPicPr>
          <p:nvPr userDrawn="1"/>
        </p:nvPicPr>
        <p:blipFill>
          <a:blip r:embed="rId3"/>
          <a:srcRect/>
          <a:stretch>
            <a:fillRect/>
          </a:stretch>
        </p:blipFill>
        <p:spPr bwMode="auto">
          <a:xfrm>
            <a:off x="0" y="6400800"/>
            <a:ext cx="914400" cy="457200"/>
          </a:xfrm>
          <a:prstGeom prst="rect">
            <a:avLst/>
          </a:prstGeom>
          <a:noFill/>
          <a:ln w="9525">
            <a:noFill/>
            <a:miter lim="800000"/>
            <a:headEnd/>
            <a:tailEnd/>
          </a:ln>
        </p:spPr>
      </p:pic>
      <p:sp>
        <p:nvSpPr>
          <p:cNvPr id="3" name="Rectangle 2"/>
          <p:cNvSpPr/>
          <p:nvPr userDrawn="1"/>
        </p:nvSpPr>
        <p:spPr>
          <a:xfrm>
            <a:off x="0" y="0"/>
            <a:ext cx="9144000" cy="6308725"/>
          </a:xfrm>
          <a:prstGeom prst="rect">
            <a:avLst/>
          </a:prstGeom>
          <a:solidFill>
            <a:srgbClr val="E2EA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16" name="Picture 230"/>
          <p:cNvPicPr>
            <a:picLocks noChangeAspect="1"/>
          </p:cNvPicPr>
          <p:nvPr userDrawn="1"/>
        </p:nvPicPr>
        <p:blipFill>
          <a:blip r:embed="rId4"/>
          <a:srcRect/>
          <a:stretch>
            <a:fillRect/>
          </a:stretch>
        </p:blipFill>
        <p:spPr bwMode="auto">
          <a:xfrm>
            <a:off x="0" y="0"/>
            <a:ext cx="9144000" cy="585788"/>
          </a:xfrm>
          <a:prstGeom prst="rect">
            <a:avLst/>
          </a:prstGeom>
          <a:noFill/>
          <a:ln w="9525">
            <a:noFill/>
            <a:miter lim="800000"/>
            <a:headEnd/>
            <a:tailEnd/>
          </a:ln>
        </p:spPr>
      </p:pic>
      <p:sp>
        <p:nvSpPr>
          <p:cNvPr id="6" name="TextBox 5"/>
          <p:cNvSpPr txBox="1"/>
          <p:nvPr userDrawn="1"/>
        </p:nvSpPr>
        <p:spPr>
          <a:xfrm>
            <a:off x="-30163" y="0"/>
            <a:ext cx="2925763" cy="584200"/>
          </a:xfrm>
          <a:prstGeom prst="rect">
            <a:avLst/>
          </a:prstGeom>
          <a:noFill/>
        </p:spPr>
        <p:txBody>
          <a:bodyPr wrap="none">
            <a:spAutoFit/>
          </a:bodyPr>
          <a:lstStyle/>
          <a:p>
            <a:pPr fontAlgn="auto">
              <a:spcBef>
                <a:spcPts val="0"/>
              </a:spcBef>
              <a:spcAft>
                <a:spcPts val="0"/>
              </a:spcAft>
              <a:defRPr/>
            </a:pPr>
            <a:r>
              <a:rPr lang="en-US" sz="3200" b="1" dirty="0">
                <a:solidFill>
                  <a:srgbClr val="CCD3EA"/>
                </a:solidFill>
                <a:latin typeface="+mn-lt"/>
              </a:rPr>
              <a:t>Procedure Table</a:t>
            </a:r>
            <a:endParaRPr lang="en-US" sz="3200" b="1" dirty="0">
              <a:solidFill>
                <a:srgbClr val="CCD3EA"/>
              </a:solidFill>
              <a:latin typeface="+mn-lt"/>
            </a:endParaRPr>
          </a:p>
        </p:txBody>
      </p:sp>
    </p:spTree>
  </p:cSld>
  <p:clrMap bg1="lt1" tx1="dk1" bg2="lt2" tx2="dk2" accent1="accent1" accent2="accent2" accent3="accent3" accent4="accent4" accent5="accent5" accent6="accent6" hlink="hlink" folHlink="folHlink"/>
  <p:sldLayoutIdLst>
    <p:sldLayoutId id="2147489773"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362" name="Picture 4" descr="McGraw-Hill Logo.jpg"/>
          <p:cNvPicPr>
            <a:picLocks noChangeAspect="1"/>
          </p:cNvPicPr>
          <p:nvPr userDrawn="1"/>
        </p:nvPicPr>
        <p:blipFill>
          <a:blip r:embed="rId3"/>
          <a:srcRect/>
          <a:stretch>
            <a:fillRect/>
          </a:stretch>
        </p:blipFill>
        <p:spPr bwMode="auto">
          <a:xfrm>
            <a:off x="0" y="6400800"/>
            <a:ext cx="914400" cy="457200"/>
          </a:xfrm>
          <a:prstGeom prst="rect">
            <a:avLst/>
          </a:prstGeom>
          <a:noFill/>
          <a:ln w="9525">
            <a:noFill/>
            <a:miter lim="800000"/>
            <a:headEnd/>
            <a:tailEnd/>
          </a:ln>
        </p:spPr>
      </p:pic>
      <p:sp>
        <p:nvSpPr>
          <p:cNvPr id="2" name="Rectangle 1"/>
          <p:cNvSpPr/>
          <p:nvPr userDrawn="1"/>
        </p:nvSpPr>
        <p:spPr>
          <a:xfrm>
            <a:off x="0" y="381000"/>
            <a:ext cx="9144000" cy="5867400"/>
          </a:xfrm>
          <a:prstGeom prst="rect">
            <a:avLst/>
          </a:prstGeom>
          <a:solidFill>
            <a:srgbClr val="E4F2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userDrawn="1"/>
        </p:nvCxnSpPr>
        <p:spPr>
          <a:xfrm>
            <a:off x="0" y="3810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62484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9774"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410" name="Picture 7" descr="McGraw-Hill Logo.jpg"/>
          <p:cNvPicPr>
            <a:picLocks noChangeAspect="1"/>
          </p:cNvPicPr>
          <p:nvPr userDrawn="1"/>
        </p:nvPicPr>
        <p:blipFill>
          <a:blip r:embed="rId3"/>
          <a:srcRect/>
          <a:stretch>
            <a:fillRect/>
          </a:stretch>
        </p:blipFill>
        <p:spPr bwMode="auto">
          <a:xfrm>
            <a:off x="0" y="6400800"/>
            <a:ext cx="914400" cy="457200"/>
          </a:xfrm>
          <a:prstGeom prst="rect">
            <a:avLst/>
          </a:prstGeom>
          <a:noFill/>
          <a:ln w="9525">
            <a:noFill/>
            <a:miter lim="800000"/>
            <a:headEnd/>
            <a:tailEnd/>
          </a:ln>
        </p:spPr>
      </p:pic>
      <p:sp>
        <p:nvSpPr>
          <p:cNvPr id="2" name="Rectangle 1"/>
          <p:cNvSpPr/>
          <p:nvPr userDrawn="1"/>
        </p:nvSpPr>
        <p:spPr>
          <a:xfrm>
            <a:off x="0" y="0"/>
            <a:ext cx="9144000" cy="6308725"/>
          </a:xfrm>
          <a:prstGeom prst="rect">
            <a:avLst/>
          </a:prstGeom>
          <a:solidFill>
            <a:srgbClr val="FEF2E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userDrawn="1"/>
        </p:nvSpPr>
        <p:spPr>
          <a:xfrm>
            <a:off x="0" y="0"/>
            <a:ext cx="9144000" cy="609600"/>
          </a:xfrm>
          <a:prstGeom prst="rect">
            <a:avLst/>
          </a:prstGeom>
          <a:gradFill>
            <a:gsLst>
              <a:gs pos="20000">
                <a:srgbClr val="915B1D"/>
              </a:gs>
              <a:gs pos="100000">
                <a:srgbClr val="CA6D1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9775"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vmlDrawing" Target="../drawings/vmlDrawing4.vml"/><Relationship Id="rId5" Type="http://schemas.openxmlformats.org/officeDocument/2006/relationships/image" Target="../media/image8.png"/><Relationship Id="rId4"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vmlDrawing" Target="../drawings/vmlDrawing5.vml"/><Relationship Id="rId5" Type="http://schemas.openxmlformats.org/officeDocument/2006/relationships/image" Target="../media/image8.png"/><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vmlDrawing" Target="../drawings/vmlDrawing6.vml"/><Relationship Id="rId5" Type="http://schemas.openxmlformats.org/officeDocument/2006/relationships/image" Target="../media/image8.png"/><Relationship Id="rId4" Type="http://schemas.openxmlformats.org/officeDocument/2006/relationships/oleObject" Target="../embeddings/oleObject8.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vmlDrawing" Target="../drawings/vmlDrawing7.vml"/><Relationship Id="rId5" Type="http://schemas.openxmlformats.org/officeDocument/2006/relationships/image" Target="../media/image8.png"/><Relationship Id="rId4" Type="http://schemas.openxmlformats.org/officeDocument/2006/relationships/oleObject" Target="../embeddings/oleObject9.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1.xml"/><Relationship Id="rId1" Type="http://schemas.openxmlformats.org/officeDocument/2006/relationships/vmlDrawing" Target="../drawings/vmlDrawing8.vml"/><Relationship Id="rId5" Type="http://schemas.openxmlformats.org/officeDocument/2006/relationships/image" Target="../media/image8.png"/><Relationship Id="rId4" Type="http://schemas.openxmlformats.org/officeDocument/2006/relationships/oleObject" Target="../embeddings/oleObject10.bin"/></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xml"/><Relationship Id="rId1" Type="http://schemas.openxmlformats.org/officeDocument/2006/relationships/vmlDrawing" Target="../drawings/vmlDrawing9.vml"/><Relationship Id="rId5" Type="http://schemas.openxmlformats.org/officeDocument/2006/relationships/image" Target="../media/image8.png"/><Relationship Id="rId4"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1.xml"/><Relationship Id="rId1" Type="http://schemas.openxmlformats.org/officeDocument/2006/relationships/vmlDrawing" Target="../drawings/vmlDrawing10.vml"/><Relationship Id="rId6" Type="http://schemas.openxmlformats.org/officeDocument/2006/relationships/image" Target="../media/image8.png"/><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1.xml"/><Relationship Id="rId1" Type="http://schemas.openxmlformats.org/officeDocument/2006/relationships/vmlDrawing" Target="../drawings/vmlDrawing11.vml"/><Relationship Id="rId5" Type="http://schemas.openxmlformats.org/officeDocument/2006/relationships/image" Target="../media/image8.png"/><Relationship Id="rId4" Type="http://schemas.openxmlformats.org/officeDocument/2006/relationships/oleObject" Target="../embeddings/oleObject14.bin"/></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1.xml"/><Relationship Id="rId1" Type="http://schemas.openxmlformats.org/officeDocument/2006/relationships/vmlDrawing" Target="../drawings/vmlDrawing12.vml"/><Relationship Id="rId6" Type="http://schemas.openxmlformats.org/officeDocument/2006/relationships/image" Target="../media/image8.png"/><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1.xml"/><Relationship Id="rId1" Type="http://schemas.openxmlformats.org/officeDocument/2006/relationships/vmlDrawing" Target="../drawings/vmlDrawing13.vml"/><Relationship Id="rId6" Type="http://schemas.openxmlformats.org/officeDocument/2006/relationships/image" Target="../media/image8.png"/><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8.xml"/><Relationship Id="rId7" Type="http://schemas.openxmlformats.org/officeDocument/2006/relationships/oleObject" Target="../embeddings/oleObject22.bin"/><Relationship Id="rId2" Type="http://schemas.openxmlformats.org/officeDocument/2006/relationships/slideLayout" Target="../slideLayouts/slideLayout11.xml"/><Relationship Id="rId1" Type="http://schemas.openxmlformats.org/officeDocument/2006/relationships/vmlDrawing" Target="../drawings/vmlDrawing14.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1.xml"/><Relationship Id="rId1" Type="http://schemas.openxmlformats.org/officeDocument/2006/relationships/vmlDrawing" Target="../drawings/vmlDrawing15.vml"/><Relationship Id="rId5" Type="http://schemas.openxmlformats.org/officeDocument/2006/relationships/image" Target="../media/image8.png"/><Relationship Id="rId4" Type="http://schemas.openxmlformats.org/officeDocument/2006/relationships/oleObject" Target="../embeddings/oleObject23.bin"/></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1.xml"/><Relationship Id="rId1" Type="http://schemas.openxmlformats.org/officeDocument/2006/relationships/vmlDrawing" Target="../drawings/vmlDrawing16.vml"/><Relationship Id="rId6" Type="http://schemas.openxmlformats.org/officeDocument/2006/relationships/image" Target="../media/image8.png"/><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4.xml"/><Relationship Id="rId7" Type="http://schemas.openxmlformats.org/officeDocument/2006/relationships/oleObject" Target="../embeddings/oleObject28.bin"/><Relationship Id="rId2" Type="http://schemas.openxmlformats.org/officeDocument/2006/relationships/slideLayout" Target="../slideLayouts/slideLayout11.xml"/><Relationship Id="rId1" Type="http://schemas.openxmlformats.org/officeDocument/2006/relationships/vmlDrawing" Target="../drawings/vmlDrawing17.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image" Target="../media/image37.png"/></Relationships>
</file>

<file path=ppt/slides/_rels/slide6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5.xml"/><Relationship Id="rId7" Type="http://schemas.openxmlformats.org/officeDocument/2006/relationships/oleObject" Target="../embeddings/oleObject31.bin"/><Relationship Id="rId2" Type="http://schemas.openxmlformats.org/officeDocument/2006/relationships/slideLayout" Target="../slideLayouts/slideLayout11.xml"/><Relationship Id="rId1" Type="http://schemas.openxmlformats.org/officeDocument/2006/relationships/vmlDrawing" Target="../drawings/vmlDrawing18.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image" Target="../media/image37.png"/></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8.png"/><Relationship Id="rId2" Type="http://schemas.openxmlformats.org/officeDocument/2006/relationships/slideLayout" Target="../slideLayouts/slideLayout11.xml"/><Relationship Id="rId1" Type="http://schemas.openxmlformats.org/officeDocument/2006/relationships/vmlDrawing" Target="../drawings/vmlDrawing19.vml"/><Relationship Id="rId6" Type="http://schemas.openxmlformats.org/officeDocument/2006/relationships/oleObject" Target="../embeddings/oleObject34.bin"/><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1.xml"/><Relationship Id="rId1" Type="http://schemas.openxmlformats.org/officeDocument/2006/relationships/vmlDrawing" Target="../drawings/vmlDrawing20.vml"/><Relationship Id="rId6" Type="http://schemas.openxmlformats.org/officeDocument/2006/relationships/image" Target="../media/image8.png"/><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8.png"/><Relationship Id="rId2" Type="http://schemas.openxmlformats.org/officeDocument/2006/relationships/slideLayout" Target="../slideLayouts/slideLayout11.xml"/><Relationship Id="rId1" Type="http://schemas.openxmlformats.org/officeDocument/2006/relationships/vmlDrawing" Target="../drawings/vmlDrawing21.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1.xml"/><Relationship Id="rId1" Type="http://schemas.openxmlformats.org/officeDocument/2006/relationships/vmlDrawing" Target="../drawings/vmlDrawing22.vml"/><Relationship Id="rId6" Type="http://schemas.openxmlformats.org/officeDocument/2006/relationships/image" Target="../media/image8.png"/><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8.png"/><Relationship Id="rId2" Type="http://schemas.openxmlformats.org/officeDocument/2006/relationships/slideLayout" Target="../slideLayouts/slideLayout11.xml"/><Relationship Id="rId1" Type="http://schemas.openxmlformats.org/officeDocument/2006/relationships/vmlDrawing" Target="../drawings/vmlDrawing23.vml"/><Relationship Id="rId6" Type="http://schemas.openxmlformats.org/officeDocument/2006/relationships/oleObject" Target="../embeddings/oleObject44.bin"/><Relationship Id="rId5" Type="http://schemas.openxmlformats.org/officeDocument/2006/relationships/oleObject" Target="../embeddings/oleObject43.bin"/><Relationship Id="rId4" Type="http://schemas.openxmlformats.org/officeDocument/2006/relationships/oleObject" Target="../embeddings/oleObject42.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5.xml"/><Relationship Id="rId7" Type="http://schemas.openxmlformats.org/officeDocument/2006/relationships/image" Target="../media/image8.png"/><Relationship Id="rId2" Type="http://schemas.openxmlformats.org/officeDocument/2006/relationships/slideLayout" Target="../slideLayouts/slideLayout11.xml"/><Relationship Id="rId1" Type="http://schemas.openxmlformats.org/officeDocument/2006/relationships/vmlDrawing" Target="../drawings/vmlDrawing24.vml"/><Relationship Id="rId6" Type="http://schemas.openxmlformats.org/officeDocument/2006/relationships/oleObject" Target="../embeddings/oleObject47.bin"/><Relationship Id="rId5" Type="http://schemas.openxmlformats.org/officeDocument/2006/relationships/oleObject" Target="../embeddings/oleObject46.bin"/><Relationship Id="rId4" Type="http://schemas.openxmlformats.org/officeDocument/2006/relationships/oleObject" Target="../embeddings/oleObject45.bin"/></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7.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1.xml"/><Relationship Id="rId1" Type="http://schemas.openxmlformats.org/officeDocument/2006/relationships/vmlDrawing" Target="../drawings/vmlDrawing25.vml"/><Relationship Id="rId6" Type="http://schemas.openxmlformats.org/officeDocument/2006/relationships/image" Target="../media/image8.png"/><Relationship Id="rId5" Type="http://schemas.openxmlformats.org/officeDocument/2006/relationships/oleObject" Target="../embeddings/oleObject49.bin"/><Relationship Id="rId4" Type="http://schemas.openxmlformats.org/officeDocument/2006/relationships/oleObject" Target="../embeddings/oleObject48.bin"/></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1.xml"/><Relationship Id="rId7" Type="http://schemas.openxmlformats.org/officeDocument/2006/relationships/image" Target="../media/image8.png"/><Relationship Id="rId2" Type="http://schemas.openxmlformats.org/officeDocument/2006/relationships/slideLayout" Target="../slideLayouts/slideLayout11.xml"/><Relationship Id="rId1" Type="http://schemas.openxmlformats.org/officeDocument/2006/relationships/vmlDrawing" Target="../drawings/vmlDrawing26.vml"/><Relationship Id="rId6" Type="http://schemas.openxmlformats.org/officeDocument/2006/relationships/oleObject" Target="../embeddings/oleObject52.bin"/><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1.xml"/><Relationship Id="rId1" Type="http://schemas.openxmlformats.org/officeDocument/2006/relationships/vmlDrawing" Target="../drawings/vmlDrawing27.vml"/><Relationship Id="rId5" Type="http://schemas.openxmlformats.org/officeDocument/2006/relationships/image" Target="../media/image8.png"/><Relationship Id="rId4" Type="http://schemas.openxmlformats.org/officeDocument/2006/relationships/oleObject" Target="../embeddings/oleObject53.bin"/></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1.xml"/><Relationship Id="rId1" Type="http://schemas.openxmlformats.org/officeDocument/2006/relationships/vmlDrawing" Target="../drawings/vmlDrawing28.vml"/><Relationship Id="rId6" Type="http://schemas.openxmlformats.org/officeDocument/2006/relationships/image" Target="../media/image8.png"/><Relationship Id="rId5" Type="http://schemas.openxmlformats.org/officeDocument/2006/relationships/oleObject" Target="../embeddings/oleObject55.bin"/><Relationship Id="rId4" Type="http://schemas.openxmlformats.org/officeDocument/2006/relationships/oleObject" Target="../embeddings/oleObject54.bin"/></Relationships>
</file>

<file path=ppt/slides/_rels/slide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1.xml"/><Relationship Id="rId1" Type="http://schemas.openxmlformats.org/officeDocument/2006/relationships/vmlDrawing" Target="../drawings/vmlDrawing29.vml"/><Relationship Id="rId5" Type="http://schemas.openxmlformats.org/officeDocument/2006/relationships/image" Target="../media/image8.png"/><Relationship Id="rId4" Type="http://schemas.openxmlformats.org/officeDocument/2006/relationships/oleObject" Target="../embeddings/oleObject56.bin"/></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0" y="2590800"/>
            <a:ext cx="4572000" cy="1600200"/>
          </a:xfrm>
          <a:prstGeom prst="rect">
            <a:avLst/>
          </a:prstGeom>
        </p:spPr>
        <p:txBody>
          <a:bodyPr>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sz="4000" b="1" dirty="0" smtClean="0">
                <a:solidFill>
                  <a:prstClr val="black"/>
                </a:solidFill>
                <a:latin typeface="Times New Roman" pitchFamily="18" charset="0"/>
                <a:cs typeface="Times New Roman" pitchFamily="18" charset="0"/>
              </a:rPr>
              <a:t>Chapter 4</a:t>
            </a:r>
          </a:p>
          <a:p>
            <a:pPr fontAlgn="auto">
              <a:spcAft>
                <a:spcPts val="0"/>
              </a:spcAft>
              <a:defRPr/>
            </a:pPr>
            <a:r>
              <a:rPr lang="en-US" sz="4000" b="1" dirty="0" smtClean="0">
                <a:solidFill>
                  <a:prstClr val="black"/>
                </a:solidFill>
                <a:latin typeface="Times New Roman" pitchFamily="18" charset="0"/>
                <a:cs typeface="Times New Roman" pitchFamily="18" charset="0"/>
              </a:rPr>
              <a:t>Probability and Counting Rules</a:t>
            </a:r>
          </a:p>
          <a:p>
            <a:pPr fontAlgn="auto">
              <a:spcAft>
                <a:spcPts val="0"/>
              </a:spcAft>
              <a:defRPr/>
            </a:pPr>
            <a:endParaRPr lang="en-US" sz="2000" dirty="0">
              <a:solidFill>
                <a:prstClr val="black">
                  <a:tint val="75000"/>
                </a:prstClr>
              </a:solidFill>
              <a:latin typeface="Times New Roman" pitchFamily="18" charset="0"/>
              <a:cs typeface="Times New Roman" pitchFamily="18" charset="0"/>
            </a:endParaRPr>
          </a:p>
        </p:txBody>
      </p:sp>
      <p:sp>
        <p:nvSpPr>
          <p:cNvPr id="17305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09B8D5-6D90-42C2-AF13-E6F4601C421F}" type="slidenum">
              <a:rPr lang="en-US" altLang="en-US">
                <a:solidFill>
                  <a:srgbClr val="898989"/>
                </a:solidFill>
              </a:rPr>
              <a:pPr fontAlgn="base">
                <a:spcBef>
                  <a:spcPct val="0"/>
                </a:spcBef>
                <a:spcAft>
                  <a:spcPct val="0"/>
                </a:spcAft>
              </a:pPr>
              <a:t>1</a:t>
            </a:fld>
            <a:endParaRPr lang="en-US" altLang="en-US">
              <a:solidFill>
                <a:srgbClr val="898989"/>
              </a:solidFill>
            </a:endParaRPr>
          </a:p>
        </p:txBody>
      </p:sp>
      <p:pic>
        <p:nvPicPr>
          <p:cNvPr id="173059" name="Picture 11" descr="MHHE-logo-mark-72dpi-100scale"/>
          <p:cNvPicPr>
            <a:picLocks noChangeAspect="1" noChangeArrowheads="1"/>
          </p:cNvPicPr>
          <p:nvPr/>
        </p:nvPicPr>
        <p:blipFill>
          <a:blip r:embed="rId2"/>
          <a:srcRect/>
          <a:stretch>
            <a:fillRect/>
          </a:stretch>
        </p:blipFill>
        <p:spPr bwMode="auto">
          <a:xfrm>
            <a:off x="152400" y="0"/>
            <a:ext cx="1676400" cy="833438"/>
          </a:xfrm>
          <a:prstGeom prst="rect">
            <a:avLst/>
          </a:prstGeom>
          <a:noFill/>
          <a:ln w="9525">
            <a:noFill/>
            <a:miter lim="800000"/>
            <a:headEnd/>
            <a:tailEnd/>
          </a:ln>
        </p:spPr>
      </p:pic>
      <p:sp>
        <p:nvSpPr>
          <p:cNvPr id="173060" name="Footer Placeholder 8"/>
          <p:cNvSpPr>
            <a:spLocks noGrp="1"/>
          </p:cNvSpPr>
          <p:nvPr>
            <p:ph type="ftr" sz="quarter" idx="11"/>
          </p:nvPr>
        </p:nvSpPr>
        <p:spPr bwMode="auto">
          <a:xfrm>
            <a:off x="1257300" y="6354763"/>
            <a:ext cx="66294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898989"/>
                </a:solidFill>
              </a:rPr>
              <a:t>Copyright © 2012 The McGraw-Hill Companies, Inc. Permission required for reproduction or display.</a:t>
            </a:r>
          </a:p>
        </p:txBody>
      </p:sp>
      <p:pic>
        <p:nvPicPr>
          <p:cNvPr id="173061" name="Picture 2" descr="C:\Users\ashley_zellmer\AppData\Local\Microsoft\Windows\Temporary Internet Files\Content.Outlook\WZ1KDK2Z\Bluman8e12tlm_nm3.jpg"/>
          <p:cNvPicPr>
            <a:picLocks noChangeAspect="1" noChangeArrowheads="1"/>
          </p:cNvPicPr>
          <p:nvPr/>
        </p:nvPicPr>
        <p:blipFill>
          <a:blip r:embed="rId3"/>
          <a:srcRect/>
          <a:stretch>
            <a:fillRect/>
          </a:stretch>
        </p:blipFill>
        <p:spPr bwMode="auto">
          <a:xfrm>
            <a:off x="304800" y="990600"/>
            <a:ext cx="4094163"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1"/>
          <p:cNvSpPr>
            <a:spLocks noGrp="1"/>
          </p:cNvSpPr>
          <p:nvPr>
            <p:ph type="title"/>
          </p:nvPr>
        </p:nvSpPr>
        <p:spPr>
          <a:xfrm>
            <a:off x="457200" y="457200"/>
            <a:ext cx="8229600" cy="1905000"/>
          </a:xfrm>
        </p:spPr>
        <p:txBody>
          <a:bodyPr/>
          <a:lstStyle/>
          <a:p>
            <a:pPr eaLnBrk="1" hangingPunct="1"/>
            <a:r>
              <a:rPr lang="en-US" smtClean="0"/>
              <a:t>Chapter 4</a:t>
            </a:r>
            <a:br>
              <a:rPr lang="en-US" smtClean="0"/>
            </a:br>
            <a:r>
              <a:rPr lang="en-US" smtClean="0"/>
              <a:t>Probability and Counting Rules</a:t>
            </a:r>
          </a:p>
        </p:txBody>
      </p:sp>
      <p:sp>
        <p:nvSpPr>
          <p:cNvPr id="241666" name="Content Placeholder 2"/>
          <p:cNvSpPr>
            <a:spLocks noGrp="1"/>
          </p:cNvSpPr>
          <p:nvPr>
            <p:ph idx="1"/>
          </p:nvPr>
        </p:nvSpPr>
        <p:spPr>
          <a:xfrm>
            <a:off x="457200" y="3352800"/>
            <a:ext cx="8229600" cy="2514600"/>
          </a:xfrm>
        </p:spPr>
        <p:txBody>
          <a:bodyPr/>
          <a:lstStyle/>
          <a:p>
            <a:pPr eaLnBrk="1" hangingPunct="1">
              <a:buFont typeface="Wingdings" pitchFamily="2" charset="2"/>
              <a:buNone/>
            </a:pPr>
            <a:r>
              <a:rPr lang="en-US" sz="4400" u="sng" smtClean="0"/>
              <a:t>Section 4-1</a:t>
            </a:r>
          </a:p>
          <a:p>
            <a:pPr eaLnBrk="1" hangingPunct="1">
              <a:buFont typeface="Wingdings" pitchFamily="2" charset="2"/>
              <a:buNone/>
            </a:pPr>
            <a:r>
              <a:rPr lang="en-US" sz="3600" smtClean="0"/>
              <a:t>Example 4-3</a:t>
            </a:r>
          </a:p>
          <a:p>
            <a:pPr eaLnBrk="1" hangingPunct="1">
              <a:buFont typeface="Wingdings" pitchFamily="2" charset="2"/>
              <a:buNone/>
            </a:pPr>
            <a:r>
              <a:rPr lang="en-US" sz="3600" smtClean="0"/>
              <a:t>Page #184</a:t>
            </a:r>
          </a:p>
        </p:txBody>
      </p:sp>
      <p:sp>
        <p:nvSpPr>
          <p:cNvPr id="241667"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60B847DE-B851-4478-8A15-026226DAED2E}" type="slidenum">
              <a:rPr lang="en-US" smtClean="0"/>
              <a:pPr fontAlgn="base">
                <a:spcBef>
                  <a:spcPct val="0"/>
                </a:spcBef>
                <a:spcAft>
                  <a:spcPct val="0"/>
                </a:spcAft>
              </a:pPr>
              <a:t>10</a:t>
            </a:fld>
            <a:endParaRPr lang="en-US" smtClean="0"/>
          </a:p>
        </p:txBody>
      </p:sp>
      <p:sp>
        <p:nvSpPr>
          <p:cNvPr id="241668"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241669"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457200" y="533400"/>
            <a:ext cx="8229600" cy="685800"/>
          </a:xfrm>
        </p:spPr>
        <p:txBody>
          <a:bodyPr/>
          <a:lstStyle/>
          <a:p>
            <a:pPr eaLnBrk="1" hangingPunct="1"/>
            <a:r>
              <a:rPr lang="en-US" sz="3600" smtClean="0"/>
              <a:t>Example 4-3: Gender of Children</a:t>
            </a:r>
          </a:p>
        </p:txBody>
      </p:sp>
      <p:sp>
        <p:nvSpPr>
          <p:cNvPr id="11267" name="Rectangle 3"/>
          <p:cNvSpPr>
            <a:spLocks noGrp="1" noChangeArrowheads="1"/>
          </p:cNvSpPr>
          <p:nvPr>
            <p:ph type="body" idx="1"/>
          </p:nvPr>
        </p:nvSpPr>
        <p:spPr>
          <a:xfrm>
            <a:off x="609600" y="1371600"/>
            <a:ext cx="8077200" cy="3276600"/>
          </a:xfrm>
        </p:spPr>
        <p:txBody>
          <a:bodyPr/>
          <a:lstStyle/>
          <a:p>
            <a:pPr marL="0" indent="0" eaLnBrk="1" hangingPunct="1">
              <a:buFont typeface="Wingdings" pitchFamily="2" charset="2"/>
              <a:buNone/>
            </a:pPr>
            <a:r>
              <a:rPr lang="en-US" sz="2800" smtClean="0"/>
              <a:t>Find the sample space for the gender of the children if a family has three children. Use B for boy and G for girl.</a:t>
            </a:r>
          </a:p>
          <a:p>
            <a:pPr marL="0" indent="0" eaLnBrk="1" hangingPunct="1">
              <a:buFont typeface="Wingdings" pitchFamily="2" charset="2"/>
              <a:buNone/>
            </a:pPr>
            <a:endParaRPr lang="en-US" sz="2800" smtClean="0"/>
          </a:p>
          <a:p>
            <a:pPr marL="0" indent="0" eaLnBrk="1" hangingPunct="1">
              <a:buFont typeface="Wingdings" pitchFamily="2" charset="2"/>
              <a:buNone/>
            </a:pPr>
            <a:r>
              <a:rPr lang="en-US" sz="2800" smtClean="0"/>
              <a:t>BBB  BBG  BGB  BGG  GBB  GBG  GGB  GGG</a:t>
            </a:r>
          </a:p>
        </p:txBody>
      </p:sp>
      <p:sp>
        <p:nvSpPr>
          <p:cNvPr id="62467"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F5E22918-08DC-4625-882C-A270128F26DA}" type="slidenum">
              <a:rPr lang="en-US" smtClean="0"/>
              <a:pPr fontAlgn="base">
                <a:spcBef>
                  <a:spcPct val="0"/>
                </a:spcBef>
                <a:spcAft>
                  <a:spcPct val="0"/>
                </a:spcAft>
              </a:pPr>
              <a:t>11</a:t>
            </a:fld>
            <a:endParaRPr lang="en-US" smtClean="0"/>
          </a:p>
        </p:txBody>
      </p:sp>
      <p:sp>
        <p:nvSpPr>
          <p:cNvPr id="62468"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62469"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457200"/>
            <a:ext cx="8229600" cy="1905000"/>
          </a:xfrm>
        </p:spPr>
        <p:txBody>
          <a:bodyPr/>
          <a:lstStyle/>
          <a:p>
            <a:pPr eaLnBrk="1" hangingPunct="1"/>
            <a:r>
              <a:rPr lang="en-US" smtClean="0"/>
              <a:t>Chapter 4</a:t>
            </a:r>
            <a:br>
              <a:rPr lang="en-US" smtClean="0"/>
            </a:br>
            <a:r>
              <a:rPr lang="en-US" smtClean="0"/>
              <a:t>Probability and Counting Rules</a:t>
            </a:r>
          </a:p>
        </p:txBody>
      </p:sp>
      <p:sp>
        <p:nvSpPr>
          <p:cNvPr id="64514" name="Content Placeholder 2"/>
          <p:cNvSpPr>
            <a:spLocks noGrp="1"/>
          </p:cNvSpPr>
          <p:nvPr>
            <p:ph idx="1"/>
          </p:nvPr>
        </p:nvSpPr>
        <p:spPr>
          <a:xfrm>
            <a:off x="457200" y="3352800"/>
            <a:ext cx="8229600" cy="2514600"/>
          </a:xfrm>
        </p:spPr>
        <p:txBody>
          <a:bodyPr/>
          <a:lstStyle/>
          <a:p>
            <a:pPr eaLnBrk="1" hangingPunct="1">
              <a:buFont typeface="Wingdings" pitchFamily="2" charset="2"/>
              <a:buNone/>
            </a:pPr>
            <a:r>
              <a:rPr lang="en-US" sz="4400" u="sng" smtClean="0"/>
              <a:t>Section 4-1</a:t>
            </a:r>
          </a:p>
          <a:p>
            <a:pPr eaLnBrk="1" hangingPunct="1">
              <a:buFont typeface="Wingdings" pitchFamily="2" charset="2"/>
              <a:buNone/>
            </a:pPr>
            <a:r>
              <a:rPr lang="en-US" sz="3600" smtClean="0"/>
              <a:t>Example 4-4</a:t>
            </a:r>
          </a:p>
          <a:p>
            <a:pPr eaLnBrk="1" hangingPunct="1">
              <a:buFont typeface="Wingdings" pitchFamily="2" charset="2"/>
              <a:buNone/>
            </a:pPr>
            <a:r>
              <a:rPr lang="en-US" sz="3600" smtClean="0"/>
              <a:t>Page #185</a:t>
            </a:r>
          </a:p>
        </p:txBody>
      </p:sp>
      <p:sp>
        <p:nvSpPr>
          <p:cNvPr id="64515"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86ED7709-B448-498C-AFA1-58F117777162}" type="slidenum">
              <a:rPr lang="en-US" smtClean="0"/>
              <a:pPr fontAlgn="base">
                <a:spcBef>
                  <a:spcPct val="0"/>
                </a:spcBef>
                <a:spcAft>
                  <a:spcPct val="0"/>
                </a:spcAft>
              </a:pPr>
              <a:t>12</a:t>
            </a:fld>
            <a:endParaRPr lang="en-US" smtClean="0"/>
          </a:p>
        </p:txBody>
      </p:sp>
      <p:sp>
        <p:nvSpPr>
          <p:cNvPr id="64516"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64517"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457200" y="381000"/>
            <a:ext cx="8229600" cy="685800"/>
          </a:xfrm>
        </p:spPr>
        <p:txBody>
          <a:bodyPr/>
          <a:lstStyle/>
          <a:p>
            <a:pPr eaLnBrk="1" hangingPunct="1"/>
            <a:r>
              <a:rPr lang="en-US" sz="3600" smtClean="0"/>
              <a:t>Example 4-4: Gender of Children</a:t>
            </a:r>
          </a:p>
        </p:txBody>
      </p:sp>
      <p:sp>
        <p:nvSpPr>
          <p:cNvPr id="66562" name="Rectangle 3"/>
          <p:cNvSpPr>
            <a:spLocks noGrp="1" noChangeArrowheads="1"/>
          </p:cNvSpPr>
          <p:nvPr>
            <p:ph type="body" idx="1"/>
          </p:nvPr>
        </p:nvSpPr>
        <p:spPr>
          <a:xfrm>
            <a:off x="533400" y="1066800"/>
            <a:ext cx="8077200" cy="914400"/>
          </a:xfrm>
        </p:spPr>
        <p:txBody>
          <a:bodyPr/>
          <a:lstStyle/>
          <a:p>
            <a:pPr marL="0" indent="0" eaLnBrk="1" hangingPunct="1">
              <a:buFont typeface="Wingdings" pitchFamily="2" charset="2"/>
              <a:buNone/>
            </a:pPr>
            <a:r>
              <a:rPr lang="en-US" sz="2800" smtClean="0"/>
              <a:t>Use a tree diagram to find the sample space for the gender of three children in a family.</a:t>
            </a:r>
          </a:p>
        </p:txBody>
      </p:sp>
      <p:cxnSp>
        <p:nvCxnSpPr>
          <p:cNvPr id="11" name="Straight Connector 10"/>
          <p:cNvCxnSpPr>
            <a:cxnSpLocks noChangeShapeType="1"/>
          </p:cNvCxnSpPr>
          <p:nvPr/>
        </p:nvCxnSpPr>
        <p:spPr bwMode="auto">
          <a:xfrm flipV="1">
            <a:off x="609600" y="3200400"/>
            <a:ext cx="1600200" cy="990600"/>
          </a:xfrm>
          <a:prstGeom prst="line">
            <a:avLst/>
          </a:prstGeom>
          <a:noFill/>
          <a:ln w="9525" algn="ctr">
            <a:solidFill>
              <a:schemeClr val="tx1"/>
            </a:solidFill>
            <a:round/>
            <a:headEnd/>
            <a:tailEnd/>
          </a:ln>
        </p:spPr>
      </p:cxnSp>
      <p:cxnSp>
        <p:nvCxnSpPr>
          <p:cNvPr id="12" name="Straight Connector 11"/>
          <p:cNvCxnSpPr>
            <a:cxnSpLocks noChangeShapeType="1"/>
          </p:cNvCxnSpPr>
          <p:nvPr/>
        </p:nvCxnSpPr>
        <p:spPr bwMode="auto">
          <a:xfrm>
            <a:off x="609600" y="4191000"/>
            <a:ext cx="1600200" cy="1066800"/>
          </a:xfrm>
          <a:prstGeom prst="line">
            <a:avLst/>
          </a:prstGeom>
          <a:noFill/>
          <a:ln w="9525" algn="ctr">
            <a:solidFill>
              <a:schemeClr val="tx1"/>
            </a:solidFill>
            <a:round/>
            <a:headEnd/>
            <a:tailEnd/>
          </a:ln>
        </p:spPr>
      </p:cxnSp>
      <p:sp>
        <p:nvSpPr>
          <p:cNvPr id="14" name="TextBox 13"/>
          <p:cNvSpPr txBox="1">
            <a:spLocks noChangeArrowheads="1"/>
          </p:cNvSpPr>
          <p:nvPr/>
        </p:nvSpPr>
        <p:spPr bwMode="auto">
          <a:xfrm>
            <a:off x="2187575" y="2860675"/>
            <a:ext cx="388938" cy="461963"/>
          </a:xfrm>
          <a:prstGeom prst="rect">
            <a:avLst/>
          </a:prstGeom>
          <a:noFill/>
          <a:ln w="9525">
            <a:noFill/>
            <a:miter lim="800000"/>
            <a:headEnd/>
            <a:tailEnd/>
          </a:ln>
        </p:spPr>
        <p:txBody>
          <a:bodyPr wrap="none">
            <a:spAutoFit/>
          </a:bodyPr>
          <a:lstStyle/>
          <a:p>
            <a:pPr eaLnBrk="0" hangingPunct="0"/>
            <a:r>
              <a:rPr lang="en-US" sz="2400">
                <a:solidFill>
                  <a:srgbClr val="000000"/>
                </a:solidFill>
              </a:rPr>
              <a:t>B</a:t>
            </a:r>
          </a:p>
        </p:txBody>
      </p:sp>
      <p:sp>
        <p:nvSpPr>
          <p:cNvPr id="21" name="TextBox 20"/>
          <p:cNvSpPr txBox="1">
            <a:spLocks noChangeArrowheads="1"/>
          </p:cNvSpPr>
          <p:nvPr/>
        </p:nvSpPr>
        <p:spPr bwMode="auto">
          <a:xfrm>
            <a:off x="2166938" y="5029200"/>
            <a:ext cx="423862" cy="461963"/>
          </a:xfrm>
          <a:prstGeom prst="rect">
            <a:avLst/>
          </a:prstGeom>
          <a:noFill/>
          <a:ln w="9525">
            <a:noFill/>
            <a:miter lim="800000"/>
            <a:headEnd/>
            <a:tailEnd/>
          </a:ln>
        </p:spPr>
        <p:txBody>
          <a:bodyPr wrap="none">
            <a:spAutoFit/>
          </a:bodyPr>
          <a:lstStyle/>
          <a:p>
            <a:pPr eaLnBrk="0" hangingPunct="0"/>
            <a:r>
              <a:rPr lang="en-US" sz="2400">
                <a:solidFill>
                  <a:srgbClr val="000000"/>
                </a:solidFill>
              </a:rPr>
              <a:t>G</a:t>
            </a:r>
          </a:p>
        </p:txBody>
      </p:sp>
      <p:sp>
        <p:nvSpPr>
          <p:cNvPr id="34" name="TextBox 33"/>
          <p:cNvSpPr txBox="1">
            <a:spLocks noChangeArrowheads="1"/>
          </p:cNvSpPr>
          <p:nvPr/>
        </p:nvSpPr>
        <p:spPr bwMode="auto">
          <a:xfrm>
            <a:off x="4852988" y="4551363"/>
            <a:ext cx="390525" cy="461962"/>
          </a:xfrm>
          <a:prstGeom prst="rect">
            <a:avLst/>
          </a:prstGeom>
          <a:noFill/>
          <a:ln w="9525">
            <a:noFill/>
            <a:miter lim="800000"/>
            <a:headEnd/>
            <a:tailEnd/>
          </a:ln>
        </p:spPr>
        <p:txBody>
          <a:bodyPr wrap="none">
            <a:spAutoFit/>
          </a:bodyPr>
          <a:lstStyle/>
          <a:p>
            <a:pPr eaLnBrk="0" hangingPunct="0"/>
            <a:r>
              <a:rPr lang="en-US" sz="2400">
                <a:solidFill>
                  <a:srgbClr val="000000"/>
                </a:solidFill>
              </a:rPr>
              <a:t>B</a:t>
            </a:r>
          </a:p>
        </p:txBody>
      </p:sp>
      <p:sp>
        <p:nvSpPr>
          <p:cNvPr id="35" name="TextBox 34"/>
          <p:cNvSpPr txBox="1">
            <a:spLocks noChangeArrowheads="1"/>
          </p:cNvSpPr>
          <p:nvPr/>
        </p:nvSpPr>
        <p:spPr bwMode="auto">
          <a:xfrm>
            <a:off x="4833938" y="5567363"/>
            <a:ext cx="423862" cy="461962"/>
          </a:xfrm>
          <a:prstGeom prst="rect">
            <a:avLst/>
          </a:prstGeom>
          <a:noFill/>
          <a:ln w="9525">
            <a:noFill/>
            <a:miter lim="800000"/>
            <a:headEnd/>
            <a:tailEnd/>
          </a:ln>
        </p:spPr>
        <p:txBody>
          <a:bodyPr wrap="none">
            <a:spAutoFit/>
          </a:bodyPr>
          <a:lstStyle/>
          <a:p>
            <a:pPr eaLnBrk="0" hangingPunct="0"/>
            <a:r>
              <a:rPr lang="en-US" sz="2400">
                <a:solidFill>
                  <a:srgbClr val="000000"/>
                </a:solidFill>
              </a:rPr>
              <a:t>G</a:t>
            </a:r>
          </a:p>
        </p:txBody>
      </p:sp>
      <p:cxnSp>
        <p:nvCxnSpPr>
          <p:cNvPr id="36" name="Straight Connector 35"/>
          <p:cNvCxnSpPr>
            <a:cxnSpLocks noChangeShapeType="1"/>
            <a:endCxn id="34" idx="1"/>
          </p:cNvCxnSpPr>
          <p:nvPr/>
        </p:nvCxnSpPr>
        <p:spPr bwMode="auto">
          <a:xfrm flipV="1">
            <a:off x="2514600" y="4781550"/>
            <a:ext cx="2338388" cy="552450"/>
          </a:xfrm>
          <a:prstGeom prst="line">
            <a:avLst/>
          </a:prstGeom>
          <a:noFill/>
          <a:ln w="9525" algn="ctr">
            <a:solidFill>
              <a:schemeClr val="tx1"/>
            </a:solidFill>
            <a:round/>
            <a:headEnd/>
            <a:tailEnd/>
          </a:ln>
        </p:spPr>
      </p:cxnSp>
      <p:cxnSp>
        <p:nvCxnSpPr>
          <p:cNvPr id="37" name="Straight Connector 36"/>
          <p:cNvCxnSpPr>
            <a:cxnSpLocks noChangeShapeType="1"/>
          </p:cNvCxnSpPr>
          <p:nvPr/>
        </p:nvCxnSpPr>
        <p:spPr bwMode="auto">
          <a:xfrm>
            <a:off x="2514600" y="5334000"/>
            <a:ext cx="2347913" cy="471488"/>
          </a:xfrm>
          <a:prstGeom prst="line">
            <a:avLst/>
          </a:prstGeom>
          <a:noFill/>
          <a:ln w="9525" algn="ctr">
            <a:solidFill>
              <a:schemeClr val="tx1"/>
            </a:solidFill>
            <a:round/>
            <a:headEnd/>
            <a:tailEnd/>
          </a:ln>
        </p:spPr>
      </p:cxnSp>
      <p:sp>
        <p:nvSpPr>
          <p:cNvPr id="59" name="TextBox 58"/>
          <p:cNvSpPr txBox="1">
            <a:spLocks noChangeArrowheads="1"/>
          </p:cNvSpPr>
          <p:nvPr/>
        </p:nvSpPr>
        <p:spPr bwMode="auto">
          <a:xfrm>
            <a:off x="6759575" y="4205288"/>
            <a:ext cx="388938" cy="461962"/>
          </a:xfrm>
          <a:prstGeom prst="rect">
            <a:avLst/>
          </a:prstGeom>
          <a:noFill/>
          <a:ln w="9525">
            <a:noFill/>
            <a:miter lim="800000"/>
            <a:headEnd/>
            <a:tailEnd/>
          </a:ln>
        </p:spPr>
        <p:txBody>
          <a:bodyPr wrap="none">
            <a:spAutoFit/>
          </a:bodyPr>
          <a:lstStyle/>
          <a:p>
            <a:pPr eaLnBrk="0" hangingPunct="0"/>
            <a:r>
              <a:rPr lang="en-US" sz="2400">
                <a:solidFill>
                  <a:srgbClr val="000000"/>
                </a:solidFill>
              </a:rPr>
              <a:t>B</a:t>
            </a:r>
          </a:p>
        </p:txBody>
      </p:sp>
      <p:sp>
        <p:nvSpPr>
          <p:cNvPr id="60" name="TextBox 59"/>
          <p:cNvSpPr txBox="1">
            <a:spLocks noChangeArrowheads="1"/>
          </p:cNvSpPr>
          <p:nvPr/>
        </p:nvSpPr>
        <p:spPr bwMode="auto">
          <a:xfrm>
            <a:off x="6724650" y="4756150"/>
            <a:ext cx="423863" cy="461963"/>
          </a:xfrm>
          <a:prstGeom prst="rect">
            <a:avLst/>
          </a:prstGeom>
          <a:noFill/>
          <a:ln w="9525">
            <a:noFill/>
            <a:miter lim="800000"/>
            <a:headEnd/>
            <a:tailEnd/>
          </a:ln>
        </p:spPr>
        <p:txBody>
          <a:bodyPr wrap="none">
            <a:spAutoFit/>
          </a:bodyPr>
          <a:lstStyle/>
          <a:p>
            <a:pPr eaLnBrk="0" hangingPunct="0"/>
            <a:r>
              <a:rPr lang="en-US" sz="2400">
                <a:solidFill>
                  <a:srgbClr val="000000"/>
                </a:solidFill>
              </a:rPr>
              <a:t>G</a:t>
            </a:r>
          </a:p>
        </p:txBody>
      </p:sp>
      <p:cxnSp>
        <p:nvCxnSpPr>
          <p:cNvPr id="61" name="Straight Connector 60"/>
          <p:cNvCxnSpPr>
            <a:cxnSpLocks noChangeShapeType="1"/>
          </p:cNvCxnSpPr>
          <p:nvPr/>
        </p:nvCxnSpPr>
        <p:spPr bwMode="auto">
          <a:xfrm flipV="1">
            <a:off x="5167313" y="4454525"/>
            <a:ext cx="1600200" cy="309563"/>
          </a:xfrm>
          <a:prstGeom prst="line">
            <a:avLst/>
          </a:prstGeom>
          <a:noFill/>
          <a:ln w="9525" algn="ctr">
            <a:solidFill>
              <a:schemeClr val="tx1"/>
            </a:solidFill>
            <a:round/>
            <a:headEnd/>
            <a:tailEnd/>
          </a:ln>
        </p:spPr>
      </p:cxnSp>
      <p:cxnSp>
        <p:nvCxnSpPr>
          <p:cNvPr id="62" name="Straight Connector 61"/>
          <p:cNvCxnSpPr>
            <a:cxnSpLocks noChangeShapeType="1"/>
          </p:cNvCxnSpPr>
          <p:nvPr/>
        </p:nvCxnSpPr>
        <p:spPr bwMode="auto">
          <a:xfrm>
            <a:off x="5167313" y="4764088"/>
            <a:ext cx="1600200" cy="223837"/>
          </a:xfrm>
          <a:prstGeom prst="line">
            <a:avLst/>
          </a:prstGeom>
          <a:noFill/>
          <a:ln w="9525" algn="ctr">
            <a:solidFill>
              <a:schemeClr val="tx1"/>
            </a:solidFill>
            <a:round/>
            <a:headEnd/>
            <a:tailEnd/>
          </a:ln>
        </p:spPr>
      </p:cxnSp>
      <p:sp>
        <p:nvSpPr>
          <p:cNvPr id="63" name="TextBox 62"/>
          <p:cNvSpPr txBox="1">
            <a:spLocks noChangeArrowheads="1"/>
          </p:cNvSpPr>
          <p:nvPr/>
        </p:nvSpPr>
        <p:spPr bwMode="auto">
          <a:xfrm>
            <a:off x="6772275" y="5311775"/>
            <a:ext cx="390525" cy="460375"/>
          </a:xfrm>
          <a:prstGeom prst="rect">
            <a:avLst/>
          </a:prstGeom>
          <a:noFill/>
          <a:ln w="9525">
            <a:noFill/>
            <a:miter lim="800000"/>
            <a:headEnd/>
            <a:tailEnd/>
          </a:ln>
        </p:spPr>
        <p:txBody>
          <a:bodyPr wrap="none">
            <a:spAutoFit/>
          </a:bodyPr>
          <a:lstStyle/>
          <a:p>
            <a:pPr eaLnBrk="0" hangingPunct="0"/>
            <a:r>
              <a:rPr lang="en-US" sz="2400">
                <a:solidFill>
                  <a:srgbClr val="000000"/>
                </a:solidFill>
              </a:rPr>
              <a:t>B</a:t>
            </a:r>
          </a:p>
        </p:txBody>
      </p:sp>
      <p:sp>
        <p:nvSpPr>
          <p:cNvPr id="64" name="TextBox 63"/>
          <p:cNvSpPr txBox="1">
            <a:spLocks noChangeArrowheads="1"/>
          </p:cNvSpPr>
          <p:nvPr/>
        </p:nvSpPr>
        <p:spPr bwMode="auto">
          <a:xfrm>
            <a:off x="6738938" y="5862638"/>
            <a:ext cx="423862" cy="461962"/>
          </a:xfrm>
          <a:prstGeom prst="rect">
            <a:avLst/>
          </a:prstGeom>
          <a:noFill/>
          <a:ln w="9525">
            <a:noFill/>
            <a:miter lim="800000"/>
            <a:headEnd/>
            <a:tailEnd/>
          </a:ln>
        </p:spPr>
        <p:txBody>
          <a:bodyPr wrap="none">
            <a:spAutoFit/>
          </a:bodyPr>
          <a:lstStyle/>
          <a:p>
            <a:pPr eaLnBrk="0" hangingPunct="0"/>
            <a:r>
              <a:rPr lang="en-US" sz="2400">
                <a:solidFill>
                  <a:srgbClr val="000000"/>
                </a:solidFill>
              </a:rPr>
              <a:t>G</a:t>
            </a:r>
          </a:p>
        </p:txBody>
      </p:sp>
      <p:cxnSp>
        <p:nvCxnSpPr>
          <p:cNvPr id="65" name="Straight Connector 64"/>
          <p:cNvCxnSpPr>
            <a:cxnSpLocks noChangeShapeType="1"/>
          </p:cNvCxnSpPr>
          <p:nvPr/>
        </p:nvCxnSpPr>
        <p:spPr bwMode="auto">
          <a:xfrm flipV="1">
            <a:off x="5181600" y="5561013"/>
            <a:ext cx="1600200" cy="309562"/>
          </a:xfrm>
          <a:prstGeom prst="line">
            <a:avLst/>
          </a:prstGeom>
          <a:noFill/>
          <a:ln w="9525" algn="ctr">
            <a:solidFill>
              <a:schemeClr val="tx1"/>
            </a:solidFill>
            <a:round/>
            <a:headEnd/>
            <a:tailEnd/>
          </a:ln>
        </p:spPr>
      </p:cxnSp>
      <p:cxnSp>
        <p:nvCxnSpPr>
          <p:cNvPr id="66" name="Straight Connector 65"/>
          <p:cNvCxnSpPr>
            <a:cxnSpLocks noChangeShapeType="1"/>
          </p:cNvCxnSpPr>
          <p:nvPr/>
        </p:nvCxnSpPr>
        <p:spPr bwMode="auto">
          <a:xfrm>
            <a:off x="5181600" y="5870575"/>
            <a:ext cx="1600200" cy="223838"/>
          </a:xfrm>
          <a:prstGeom prst="line">
            <a:avLst/>
          </a:prstGeom>
          <a:noFill/>
          <a:ln w="9525" algn="ctr">
            <a:solidFill>
              <a:schemeClr val="tx1"/>
            </a:solidFill>
            <a:round/>
            <a:headEnd/>
            <a:tailEnd/>
          </a:ln>
        </p:spPr>
      </p:cxnSp>
      <p:sp>
        <p:nvSpPr>
          <p:cNvPr id="67" name="TextBox 66"/>
          <p:cNvSpPr txBox="1">
            <a:spLocks noChangeArrowheads="1"/>
          </p:cNvSpPr>
          <p:nvPr/>
        </p:nvSpPr>
        <p:spPr bwMode="auto">
          <a:xfrm>
            <a:off x="6745288" y="1955800"/>
            <a:ext cx="390525" cy="461963"/>
          </a:xfrm>
          <a:prstGeom prst="rect">
            <a:avLst/>
          </a:prstGeom>
          <a:noFill/>
          <a:ln w="9525">
            <a:noFill/>
            <a:miter lim="800000"/>
            <a:headEnd/>
            <a:tailEnd/>
          </a:ln>
        </p:spPr>
        <p:txBody>
          <a:bodyPr wrap="none">
            <a:spAutoFit/>
          </a:bodyPr>
          <a:lstStyle/>
          <a:p>
            <a:pPr eaLnBrk="0" hangingPunct="0"/>
            <a:r>
              <a:rPr lang="en-US" sz="2400">
                <a:solidFill>
                  <a:srgbClr val="000000"/>
                </a:solidFill>
              </a:rPr>
              <a:t>B</a:t>
            </a:r>
          </a:p>
        </p:txBody>
      </p:sp>
      <p:sp>
        <p:nvSpPr>
          <p:cNvPr id="68" name="TextBox 67"/>
          <p:cNvSpPr txBox="1">
            <a:spLocks noChangeArrowheads="1"/>
          </p:cNvSpPr>
          <p:nvPr/>
        </p:nvSpPr>
        <p:spPr bwMode="auto">
          <a:xfrm>
            <a:off x="6711950" y="2508250"/>
            <a:ext cx="423863" cy="460375"/>
          </a:xfrm>
          <a:prstGeom prst="rect">
            <a:avLst/>
          </a:prstGeom>
          <a:noFill/>
          <a:ln w="9525">
            <a:noFill/>
            <a:miter lim="800000"/>
            <a:headEnd/>
            <a:tailEnd/>
          </a:ln>
        </p:spPr>
        <p:txBody>
          <a:bodyPr wrap="none">
            <a:spAutoFit/>
          </a:bodyPr>
          <a:lstStyle/>
          <a:p>
            <a:pPr eaLnBrk="0" hangingPunct="0"/>
            <a:r>
              <a:rPr lang="en-US" sz="2400">
                <a:solidFill>
                  <a:srgbClr val="000000"/>
                </a:solidFill>
              </a:rPr>
              <a:t>G</a:t>
            </a:r>
          </a:p>
        </p:txBody>
      </p:sp>
      <p:cxnSp>
        <p:nvCxnSpPr>
          <p:cNvPr id="69" name="Straight Connector 68"/>
          <p:cNvCxnSpPr>
            <a:cxnSpLocks noChangeShapeType="1"/>
          </p:cNvCxnSpPr>
          <p:nvPr/>
        </p:nvCxnSpPr>
        <p:spPr bwMode="auto">
          <a:xfrm flipV="1">
            <a:off x="5154613" y="2205038"/>
            <a:ext cx="1600200" cy="309562"/>
          </a:xfrm>
          <a:prstGeom prst="line">
            <a:avLst/>
          </a:prstGeom>
          <a:noFill/>
          <a:ln w="9525" algn="ctr">
            <a:solidFill>
              <a:schemeClr val="tx1"/>
            </a:solidFill>
            <a:round/>
            <a:headEnd/>
            <a:tailEnd/>
          </a:ln>
        </p:spPr>
      </p:cxnSp>
      <p:cxnSp>
        <p:nvCxnSpPr>
          <p:cNvPr id="70" name="Straight Connector 69"/>
          <p:cNvCxnSpPr>
            <a:cxnSpLocks noChangeShapeType="1"/>
          </p:cNvCxnSpPr>
          <p:nvPr/>
        </p:nvCxnSpPr>
        <p:spPr bwMode="auto">
          <a:xfrm>
            <a:off x="5154613" y="2514600"/>
            <a:ext cx="1600200" cy="223838"/>
          </a:xfrm>
          <a:prstGeom prst="line">
            <a:avLst/>
          </a:prstGeom>
          <a:noFill/>
          <a:ln w="9525" algn="ctr">
            <a:solidFill>
              <a:schemeClr val="tx1"/>
            </a:solidFill>
            <a:round/>
            <a:headEnd/>
            <a:tailEnd/>
          </a:ln>
        </p:spPr>
      </p:cxnSp>
      <p:sp>
        <p:nvSpPr>
          <p:cNvPr id="71" name="TextBox 70"/>
          <p:cNvSpPr txBox="1">
            <a:spLocks noChangeArrowheads="1"/>
          </p:cNvSpPr>
          <p:nvPr/>
        </p:nvSpPr>
        <p:spPr bwMode="auto">
          <a:xfrm>
            <a:off x="6751638" y="3068638"/>
            <a:ext cx="390525" cy="461962"/>
          </a:xfrm>
          <a:prstGeom prst="rect">
            <a:avLst/>
          </a:prstGeom>
          <a:noFill/>
          <a:ln w="9525">
            <a:noFill/>
            <a:miter lim="800000"/>
            <a:headEnd/>
            <a:tailEnd/>
          </a:ln>
        </p:spPr>
        <p:txBody>
          <a:bodyPr wrap="none">
            <a:spAutoFit/>
          </a:bodyPr>
          <a:lstStyle/>
          <a:p>
            <a:pPr eaLnBrk="0" hangingPunct="0"/>
            <a:r>
              <a:rPr lang="en-US" sz="2400">
                <a:solidFill>
                  <a:srgbClr val="000000"/>
                </a:solidFill>
              </a:rPr>
              <a:t>B</a:t>
            </a:r>
          </a:p>
        </p:txBody>
      </p:sp>
      <p:sp>
        <p:nvSpPr>
          <p:cNvPr id="72" name="TextBox 71"/>
          <p:cNvSpPr txBox="1">
            <a:spLocks noChangeArrowheads="1"/>
          </p:cNvSpPr>
          <p:nvPr/>
        </p:nvSpPr>
        <p:spPr bwMode="auto">
          <a:xfrm>
            <a:off x="6718300" y="3621088"/>
            <a:ext cx="423863" cy="461962"/>
          </a:xfrm>
          <a:prstGeom prst="rect">
            <a:avLst/>
          </a:prstGeom>
          <a:noFill/>
          <a:ln w="9525">
            <a:noFill/>
            <a:miter lim="800000"/>
            <a:headEnd/>
            <a:tailEnd/>
          </a:ln>
        </p:spPr>
        <p:txBody>
          <a:bodyPr wrap="none">
            <a:spAutoFit/>
          </a:bodyPr>
          <a:lstStyle/>
          <a:p>
            <a:pPr eaLnBrk="0" hangingPunct="0"/>
            <a:r>
              <a:rPr lang="en-US" sz="2400">
                <a:solidFill>
                  <a:srgbClr val="000000"/>
                </a:solidFill>
              </a:rPr>
              <a:t>G</a:t>
            </a:r>
          </a:p>
        </p:txBody>
      </p:sp>
      <p:cxnSp>
        <p:nvCxnSpPr>
          <p:cNvPr id="73" name="Straight Connector 72"/>
          <p:cNvCxnSpPr>
            <a:cxnSpLocks noChangeShapeType="1"/>
          </p:cNvCxnSpPr>
          <p:nvPr/>
        </p:nvCxnSpPr>
        <p:spPr bwMode="auto">
          <a:xfrm flipV="1">
            <a:off x="5160963" y="3317875"/>
            <a:ext cx="1600200" cy="309563"/>
          </a:xfrm>
          <a:prstGeom prst="line">
            <a:avLst/>
          </a:prstGeom>
          <a:noFill/>
          <a:ln w="9525" algn="ctr">
            <a:solidFill>
              <a:schemeClr val="tx1"/>
            </a:solidFill>
            <a:round/>
            <a:headEnd/>
            <a:tailEnd/>
          </a:ln>
        </p:spPr>
      </p:cxnSp>
      <p:cxnSp>
        <p:nvCxnSpPr>
          <p:cNvPr id="74" name="Straight Connector 73"/>
          <p:cNvCxnSpPr>
            <a:cxnSpLocks noChangeShapeType="1"/>
          </p:cNvCxnSpPr>
          <p:nvPr/>
        </p:nvCxnSpPr>
        <p:spPr bwMode="auto">
          <a:xfrm>
            <a:off x="5160963" y="3627438"/>
            <a:ext cx="1600200" cy="223837"/>
          </a:xfrm>
          <a:prstGeom prst="line">
            <a:avLst/>
          </a:prstGeom>
          <a:noFill/>
          <a:ln w="9525" algn="ctr">
            <a:solidFill>
              <a:schemeClr val="tx1"/>
            </a:solidFill>
            <a:round/>
            <a:headEnd/>
            <a:tailEnd/>
          </a:ln>
        </p:spPr>
      </p:cxnSp>
      <p:sp>
        <p:nvSpPr>
          <p:cNvPr id="86" name="TextBox 85"/>
          <p:cNvSpPr txBox="1">
            <a:spLocks noChangeArrowheads="1"/>
          </p:cNvSpPr>
          <p:nvPr/>
        </p:nvSpPr>
        <p:spPr bwMode="auto">
          <a:xfrm>
            <a:off x="4852988" y="2327275"/>
            <a:ext cx="390525" cy="461963"/>
          </a:xfrm>
          <a:prstGeom prst="rect">
            <a:avLst/>
          </a:prstGeom>
          <a:noFill/>
          <a:ln w="9525">
            <a:noFill/>
            <a:miter lim="800000"/>
            <a:headEnd/>
            <a:tailEnd/>
          </a:ln>
        </p:spPr>
        <p:txBody>
          <a:bodyPr wrap="none">
            <a:spAutoFit/>
          </a:bodyPr>
          <a:lstStyle/>
          <a:p>
            <a:pPr eaLnBrk="0" hangingPunct="0"/>
            <a:r>
              <a:rPr lang="en-US" sz="2400">
                <a:solidFill>
                  <a:srgbClr val="000000"/>
                </a:solidFill>
              </a:rPr>
              <a:t>B</a:t>
            </a:r>
          </a:p>
        </p:txBody>
      </p:sp>
      <p:sp>
        <p:nvSpPr>
          <p:cNvPr id="87" name="TextBox 86"/>
          <p:cNvSpPr txBox="1">
            <a:spLocks noChangeArrowheads="1"/>
          </p:cNvSpPr>
          <p:nvPr/>
        </p:nvSpPr>
        <p:spPr bwMode="auto">
          <a:xfrm>
            <a:off x="4833938" y="3343275"/>
            <a:ext cx="423862" cy="461963"/>
          </a:xfrm>
          <a:prstGeom prst="rect">
            <a:avLst/>
          </a:prstGeom>
          <a:noFill/>
          <a:ln w="9525">
            <a:noFill/>
            <a:miter lim="800000"/>
            <a:headEnd/>
            <a:tailEnd/>
          </a:ln>
        </p:spPr>
        <p:txBody>
          <a:bodyPr wrap="none">
            <a:spAutoFit/>
          </a:bodyPr>
          <a:lstStyle/>
          <a:p>
            <a:pPr eaLnBrk="0" hangingPunct="0"/>
            <a:r>
              <a:rPr lang="en-US" sz="2400">
                <a:solidFill>
                  <a:srgbClr val="000000"/>
                </a:solidFill>
              </a:rPr>
              <a:t>G</a:t>
            </a:r>
          </a:p>
        </p:txBody>
      </p:sp>
      <p:cxnSp>
        <p:nvCxnSpPr>
          <p:cNvPr id="88" name="Straight Connector 87"/>
          <p:cNvCxnSpPr>
            <a:cxnSpLocks noChangeShapeType="1"/>
            <a:endCxn id="86" idx="1"/>
          </p:cNvCxnSpPr>
          <p:nvPr/>
        </p:nvCxnSpPr>
        <p:spPr bwMode="auto">
          <a:xfrm flipV="1">
            <a:off x="2514600" y="2559050"/>
            <a:ext cx="2338388" cy="550863"/>
          </a:xfrm>
          <a:prstGeom prst="line">
            <a:avLst/>
          </a:prstGeom>
          <a:noFill/>
          <a:ln w="9525" algn="ctr">
            <a:solidFill>
              <a:schemeClr val="tx1"/>
            </a:solidFill>
            <a:round/>
            <a:headEnd/>
            <a:tailEnd/>
          </a:ln>
        </p:spPr>
      </p:cxnSp>
      <p:cxnSp>
        <p:nvCxnSpPr>
          <p:cNvPr id="89" name="Straight Connector 88"/>
          <p:cNvCxnSpPr>
            <a:cxnSpLocks noChangeShapeType="1"/>
          </p:cNvCxnSpPr>
          <p:nvPr/>
        </p:nvCxnSpPr>
        <p:spPr bwMode="auto">
          <a:xfrm>
            <a:off x="2514600" y="3109913"/>
            <a:ext cx="2347913" cy="471487"/>
          </a:xfrm>
          <a:prstGeom prst="line">
            <a:avLst/>
          </a:prstGeom>
          <a:noFill/>
          <a:ln w="9525" algn="ctr">
            <a:solidFill>
              <a:schemeClr val="tx1"/>
            </a:solidFill>
            <a:round/>
            <a:headEnd/>
            <a:tailEnd/>
          </a:ln>
        </p:spPr>
      </p:cxnSp>
      <p:sp>
        <p:nvSpPr>
          <p:cNvPr id="96" name="TextBox 95"/>
          <p:cNvSpPr txBox="1">
            <a:spLocks noChangeArrowheads="1"/>
          </p:cNvSpPr>
          <p:nvPr/>
        </p:nvSpPr>
        <p:spPr bwMode="auto">
          <a:xfrm>
            <a:off x="7467600" y="1828800"/>
            <a:ext cx="901700" cy="4535488"/>
          </a:xfrm>
          <a:prstGeom prst="rect">
            <a:avLst/>
          </a:prstGeom>
          <a:noFill/>
          <a:ln w="9525">
            <a:noFill/>
            <a:miter lim="800000"/>
            <a:headEnd/>
            <a:tailEnd/>
          </a:ln>
        </p:spPr>
        <p:txBody>
          <a:bodyPr wrap="none">
            <a:spAutoFit/>
          </a:bodyPr>
          <a:lstStyle/>
          <a:p>
            <a:pPr eaLnBrk="0" hangingPunct="0">
              <a:lnSpc>
                <a:spcPts val="4400"/>
              </a:lnSpc>
            </a:pPr>
            <a:r>
              <a:rPr lang="en-US" sz="2400">
                <a:solidFill>
                  <a:srgbClr val="000000"/>
                </a:solidFill>
              </a:rPr>
              <a:t>BBB</a:t>
            </a:r>
          </a:p>
          <a:p>
            <a:pPr eaLnBrk="0" hangingPunct="0">
              <a:lnSpc>
                <a:spcPts val="4400"/>
              </a:lnSpc>
            </a:pPr>
            <a:r>
              <a:rPr lang="en-US" sz="2400">
                <a:solidFill>
                  <a:srgbClr val="000000"/>
                </a:solidFill>
              </a:rPr>
              <a:t>BBG</a:t>
            </a:r>
          </a:p>
          <a:p>
            <a:pPr eaLnBrk="0" hangingPunct="0">
              <a:lnSpc>
                <a:spcPts val="4400"/>
              </a:lnSpc>
            </a:pPr>
            <a:r>
              <a:rPr lang="en-US" sz="2400">
                <a:solidFill>
                  <a:srgbClr val="000000"/>
                </a:solidFill>
              </a:rPr>
              <a:t>BGB</a:t>
            </a:r>
          </a:p>
          <a:p>
            <a:pPr eaLnBrk="0" hangingPunct="0">
              <a:lnSpc>
                <a:spcPts val="4400"/>
              </a:lnSpc>
            </a:pPr>
            <a:r>
              <a:rPr lang="en-US" sz="2400">
                <a:solidFill>
                  <a:srgbClr val="000000"/>
                </a:solidFill>
              </a:rPr>
              <a:t>BGG</a:t>
            </a:r>
          </a:p>
          <a:p>
            <a:pPr eaLnBrk="0" hangingPunct="0">
              <a:lnSpc>
                <a:spcPts val="4400"/>
              </a:lnSpc>
            </a:pPr>
            <a:r>
              <a:rPr lang="en-US" sz="2400">
                <a:solidFill>
                  <a:srgbClr val="000000"/>
                </a:solidFill>
              </a:rPr>
              <a:t>GBB</a:t>
            </a:r>
          </a:p>
          <a:p>
            <a:pPr eaLnBrk="0" hangingPunct="0">
              <a:lnSpc>
                <a:spcPts val="4400"/>
              </a:lnSpc>
            </a:pPr>
            <a:r>
              <a:rPr lang="en-US" sz="2400">
                <a:solidFill>
                  <a:srgbClr val="000000"/>
                </a:solidFill>
              </a:rPr>
              <a:t>GBG</a:t>
            </a:r>
            <a:br>
              <a:rPr lang="en-US" sz="2400">
                <a:solidFill>
                  <a:srgbClr val="000000"/>
                </a:solidFill>
              </a:rPr>
            </a:br>
            <a:r>
              <a:rPr lang="en-US" sz="2400">
                <a:solidFill>
                  <a:srgbClr val="000000"/>
                </a:solidFill>
              </a:rPr>
              <a:t>GGB</a:t>
            </a:r>
            <a:br>
              <a:rPr lang="en-US" sz="2400">
                <a:solidFill>
                  <a:srgbClr val="000000"/>
                </a:solidFill>
              </a:rPr>
            </a:br>
            <a:r>
              <a:rPr lang="en-US" sz="2400">
                <a:solidFill>
                  <a:srgbClr val="000000"/>
                </a:solidFill>
              </a:rPr>
              <a:t>GGG</a:t>
            </a:r>
          </a:p>
        </p:txBody>
      </p:sp>
      <p:sp>
        <p:nvSpPr>
          <p:cNvPr id="66592"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735D2FC4-8FEB-4233-BFEE-112E34FD4D75}" type="slidenum">
              <a:rPr lang="en-US" smtClean="0"/>
              <a:pPr fontAlgn="base">
                <a:spcBef>
                  <a:spcPct val="0"/>
                </a:spcBef>
                <a:spcAft>
                  <a:spcPct val="0"/>
                </a:spcAft>
              </a:pPr>
              <a:t>13</a:t>
            </a:fld>
            <a:endParaRPr lang="en-US" smtClean="0"/>
          </a:p>
        </p:txBody>
      </p:sp>
      <p:sp>
        <p:nvSpPr>
          <p:cNvPr id="66593"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66594"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2"/>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34" grpId="0"/>
      <p:bldP spid="35" grpId="0"/>
      <p:bldP spid="86" grpId="0"/>
      <p:bldP spid="87" grpId="0"/>
      <p:bldP spid="9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457200" y="304800"/>
            <a:ext cx="8229600" cy="990600"/>
          </a:xfrm>
        </p:spPr>
        <p:txBody>
          <a:bodyPr/>
          <a:lstStyle/>
          <a:p>
            <a:pPr eaLnBrk="1" hangingPunct="1"/>
            <a:r>
              <a:rPr lang="en-US" sz="4000" smtClean="0"/>
              <a:t>Sample Spaces and Probability</a:t>
            </a:r>
          </a:p>
        </p:txBody>
      </p:sp>
      <p:sp>
        <p:nvSpPr>
          <p:cNvPr id="58371" name="Rectangle 3"/>
          <p:cNvSpPr>
            <a:spLocks noGrp="1" noChangeArrowheads="1"/>
          </p:cNvSpPr>
          <p:nvPr>
            <p:ph type="body" idx="1"/>
          </p:nvPr>
        </p:nvSpPr>
        <p:spPr>
          <a:xfrm>
            <a:off x="381000" y="1219200"/>
            <a:ext cx="8077200" cy="4572000"/>
          </a:xfrm>
        </p:spPr>
        <p:txBody>
          <a:bodyPr/>
          <a:lstStyle/>
          <a:p>
            <a:pPr marL="0" indent="0" eaLnBrk="1" hangingPunct="1">
              <a:buFont typeface="Wingdings" pitchFamily="2" charset="2"/>
              <a:buNone/>
              <a:defRPr/>
            </a:pPr>
            <a:r>
              <a:rPr lang="en-US" sz="3600" dirty="0" smtClean="0"/>
              <a:t>There are three basic interpretations of probability:</a:t>
            </a:r>
          </a:p>
          <a:p>
            <a:pPr marL="0" indent="0" eaLnBrk="1" hangingPunct="1">
              <a:spcBef>
                <a:spcPct val="100000"/>
              </a:spcBef>
              <a:defRPr/>
            </a:pPr>
            <a:r>
              <a:rPr lang="en-US" sz="3600" b="1" dirty="0" smtClean="0">
                <a:solidFill>
                  <a:srgbClr val="000099"/>
                </a:solidFill>
                <a:effectLst>
                  <a:outerShdw blurRad="38100" dist="38100" dir="2700000" algn="tl">
                    <a:srgbClr val="C0C0C0"/>
                  </a:outerShdw>
                </a:effectLst>
              </a:rPr>
              <a:t>Classical probability</a:t>
            </a:r>
          </a:p>
          <a:p>
            <a:pPr marL="0" indent="0" eaLnBrk="1" hangingPunct="1">
              <a:spcBef>
                <a:spcPct val="100000"/>
              </a:spcBef>
              <a:defRPr/>
            </a:pPr>
            <a:r>
              <a:rPr lang="en-US" sz="3600" b="1" dirty="0" smtClean="0">
                <a:effectLst>
                  <a:outerShdw blurRad="38100" dist="38100" dir="2700000" algn="tl">
                    <a:srgbClr val="C0C0C0"/>
                  </a:outerShdw>
                </a:effectLst>
              </a:rPr>
              <a:t>Empirical probability</a:t>
            </a:r>
          </a:p>
          <a:p>
            <a:pPr marL="0" indent="0" eaLnBrk="1" hangingPunct="1">
              <a:spcBef>
                <a:spcPct val="100000"/>
              </a:spcBef>
              <a:defRPr/>
            </a:pPr>
            <a:r>
              <a:rPr lang="en-US" sz="3600" b="1" dirty="0" smtClean="0">
                <a:effectLst>
                  <a:outerShdw blurRad="38100" dist="38100" dir="2700000" algn="tl">
                    <a:srgbClr val="C0C0C0"/>
                  </a:outerShdw>
                </a:effectLst>
              </a:rPr>
              <a:t>Subjective probability</a:t>
            </a:r>
          </a:p>
        </p:txBody>
      </p:sp>
      <p:sp>
        <p:nvSpPr>
          <p:cNvPr id="68611"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DB613935-AF16-4B09-85FF-DCBF5A2E7A68}" type="slidenum">
              <a:rPr lang="en-US" smtClean="0"/>
              <a:pPr fontAlgn="base">
                <a:spcBef>
                  <a:spcPct val="0"/>
                </a:spcBef>
                <a:spcAft>
                  <a:spcPct val="0"/>
                </a:spcAft>
              </a:pPr>
              <a:t>14</a:t>
            </a:fld>
            <a:endParaRPr lang="en-US" smtClean="0"/>
          </a:p>
        </p:txBody>
      </p:sp>
      <p:sp>
        <p:nvSpPr>
          <p:cNvPr id="68612"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68613"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5" name="Rectangle 2"/>
          <p:cNvSpPr>
            <a:spLocks noGrp="1" noChangeArrowheads="1"/>
          </p:cNvSpPr>
          <p:nvPr>
            <p:ph type="title"/>
          </p:nvPr>
        </p:nvSpPr>
        <p:spPr>
          <a:xfrm>
            <a:off x="457200" y="304800"/>
            <a:ext cx="8229600" cy="990600"/>
          </a:xfrm>
        </p:spPr>
        <p:txBody>
          <a:bodyPr/>
          <a:lstStyle/>
          <a:p>
            <a:pPr eaLnBrk="1" hangingPunct="1"/>
            <a:r>
              <a:rPr lang="en-US" sz="4000" smtClean="0"/>
              <a:t>Sample Spaces and Probability</a:t>
            </a:r>
          </a:p>
        </p:txBody>
      </p:sp>
      <p:sp>
        <p:nvSpPr>
          <p:cNvPr id="59395" name="Rectangle 3"/>
          <p:cNvSpPr>
            <a:spLocks noGrp="1" noChangeArrowheads="1"/>
          </p:cNvSpPr>
          <p:nvPr>
            <p:ph type="body" idx="1"/>
          </p:nvPr>
        </p:nvSpPr>
        <p:spPr>
          <a:xfrm>
            <a:off x="457200" y="1295400"/>
            <a:ext cx="8077200" cy="2743200"/>
          </a:xfrm>
        </p:spPr>
        <p:txBody>
          <a:bodyPr/>
          <a:lstStyle/>
          <a:p>
            <a:pPr marL="0" indent="0" eaLnBrk="1" hangingPunct="1">
              <a:buFont typeface="Wingdings" pitchFamily="2" charset="2"/>
              <a:buNone/>
              <a:defRPr/>
            </a:pPr>
            <a:r>
              <a:rPr lang="en-US" b="1" smtClean="0">
                <a:solidFill>
                  <a:srgbClr val="000099"/>
                </a:solidFill>
                <a:effectLst>
                  <a:outerShdw blurRad="38100" dist="38100" dir="2700000" algn="tl">
                    <a:srgbClr val="C0C0C0"/>
                  </a:outerShdw>
                </a:effectLst>
              </a:rPr>
              <a:t>Classical probability</a:t>
            </a:r>
            <a:r>
              <a:rPr lang="en-US" smtClean="0"/>
              <a:t> uses sample spaces to determine the numerical probability that an event will happen and assumes that all outcomes in the sample space are equally likely to occur.</a:t>
            </a:r>
          </a:p>
        </p:txBody>
      </p:sp>
      <p:graphicFrame>
        <p:nvGraphicFramePr>
          <p:cNvPr id="28704" name="Object 32"/>
          <p:cNvGraphicFramePr>
            <a:graphicFrameLocks noChangeAspect="1"/>
          </p:cNvGraphicFramePr>
          <p:nvPr/>
        </p:nvGraphicFramePr>
        <p:xfrm>
          <a:off x="609600" y="4267200"/>
          <a:ext cx="7661275" cy="1452563"/>
        </p:xfrm>
        <a:graphic>
          <a:graphicData uri="http://schemas.openxmlformats.org/presentationml/2006/ole">
            <p:oleObj spid="_x0000_s28704" name="Equation" r:id="rId4" imgW="2882900" imgH="546100" progId="">
              <p:embed/>
            </p:oleObj>
          </a:graphicData>
        </a:graphic>
      </p:graphicFrame>
      <p:sp>
        <p:nvSpPr>
          <p:cNvPr id="28707"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B0F284F2-31D6-46AD-BC1F-571B707DEE68}" type="slidenum">
              <a:rPr lang="en-US" smtClean="0"/>
              <a:pPr fontAlgn="base">
                <a:spcBef>
                  <a:spcPct val="0"/>
                </a:spcBef>
                <a:spcAft>
                  <a:spcPct val="0"/>
                </a:spcAft>
              </a:pPr>
              <a:t>15</a:t>
            </a:fld>
            <a:endParaRPr lang="en-US" smtClean="0"/>
          </a:p>
        </p:txBody>
      </p:sp>
      <p:sp>
        <p:nvSpPr>
          <p:cNvPr id="28708"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28709" name="Picture 2"/>
          <p:cNvPicPr>
            <a:picLocks noChangeAspect="1" noChangeArrowheads="1"/>
          </p:cNvPicPr>
          <p:nvPr/>
        </p:nvPicPr>
        <p:blipFill>
          <a:blip r:embed="rId5"/>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p:cNvSpPr>
            <a:spLocks noGrp="1" noChangeArrowheads="1"/>
          </p:cNvSpPr>
          <p:nvPr>
            <p:ph type="body" idx="1"/>
          </p:nvPr>
        </p:nvSpPr>
        <p:spPr>
          <a:xfrm>
            <a:off x="457200" y="1600200"/>
            <a:ext cx="8077200" cy="3962400"/>
          </a:xfrm>
        </p:spPr>
        <p:txBody>
          <a:bodyPr/>
          <a:lstStyle/>
          <a:p>
            <a:pPr marL="0" indent="0" eaLnBrk="1" hangingPunct="1">
              <a:spcBef>
                <a:spcPct val="50000"/>
              </a:spcBef>
              <a:buFont typeface="Wingdings" pitchFamily="2" charset="2"/>
              <a:buNone/>
            </a:pPr>
            <a:r>
              <a:rPr lang="en-US" sz="2800" b="1" smtClean="0"/>
              <a:t>Rounding Rule for Probabilities</a:t>
            </a:r>
          </a:p>
          <a:p>
            <a:pPr marL="0" indent="0" eaLnBrk="1" hangingPunct="1">
              <a:lnSpc>
                <a:spcPct val="125000"/>
              </a:lnSpc>
              <a:buFont typeface="Wingdings" pitchFamily="2" charset="2"/>
              <a:buNone/>
            </a:pPr>
            <a:r>
              <a:rPr lang="en-US" sz="2800" smtClean="0"/>
              <a:t>Probabilities should be expressed as reduced fractions or rounded to two or three decimal places. When the probability of an event is an extremely small decimal, it is permissible to round the decimal to the first nonzero digit after the decimal point.</a:t>
            </a:r>
          </a:p>
        </p:txBody>
      </p:sp>
      <p:sp>
        <p:nvSpPr>
          <p:cNvPr id="73730" name="Rectangle 4"/>
          <p:cNvSpPr>
            <a:spLocks noChangeArrowheads="1"/>
          </p:cNvSpPr>
          <p:nvPr/>
        </p:nvSpPr>
        <p:spPr bwMode="auto">
          <a:xfrm>
            <a:off x="457200" y="304800"/>
            <a:ext cx="8229600" cy="990600"/>
          </a:xfrm>
          <a:prstGeom prst="rect">
            <a:avLst/>
          </a:prstGeom>
          <a:noFill/>
          <a:ln w="9525">
            <a:noFill/>
            <a:miter lim="800000"/>
            <a:headEnd/>
            <a:tailEnd/>
          </a:ln>
        </p:spPr>
        <p:txBody>
          <a:bodyPr anchor="ctr"/>
          <a:lstStyle/>
          <a:p>
            <a:r>
              <a:rPr lang="en-US" sz="4000">
                <a:solidFill>
                  <a:srgbClr val="000000"/>
                </a:solidFill>
              </a:rPr>
              <a:t>Sample Spaces and Probability</a:t>
            </a:r>
          </a:p>
        </p:txBody>
      </p:sp>
      <p:sp>
        <p:nvSpPr>
          <p:cNvPr id="73731"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D67FBE91-68EF-4541-829F-F3B5DFF703CF}" type="slidenum">
              <a:rPr lang="en-US" smtClean="0"/>
              <a:pPr fontAlgn="base">
                <a:spcBef>
                  <a:spcPct val="0"/>
                </a:spcBef>
                <a:spcAft>
                  <a:spcPct val="0"/>
                </a:spcAft>
              </a:pPr>
              <a:t>16</a:t>
            </a:fld>
            <a:endParaRPr lang="en-US" smtClean="0"/>
          </a:p>
        </p:txBody>
      </p:sp>
      <p:sp>
        <p:nvSpPr>
          <p:cNvPr id="73732"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73733"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457200"/>
            <a:ext cx="8229600" cy="1905000"/>
          </a:xfrm>
        </p:spPr>
        <p:txBody>
          <a:bodyPr/>
          <a:lstStyle/>
          <a:p>
            <a:pPr eaLnBrk="1" hangingPunct="1"/>
            <a:r>
              <a:rPr lang="en-US" smtClean="0"/>
              <a:t>Chapter 4</a:t>
            </a:r>
            <a:br>
              <a:rPr lang="en-US" smtClean="0"/>
            </a:br>
            <a:r>
              <a:rPr lang="en-US" smtClean="0"/>
              <a:t>Probability and Counting Rules</a:t>
            </a:r>
          </a:p>
        </p:txBody>
      </p:sp>
      <p:sp>
        <p:nvSpPr>
          <p:cNvPr id="75778" name="Content Placeholder 2"/>
          <p:cNvSpPr>
            <a:spLocks noGrp="1"/>
          </p:cNvSpPr>
          <p:nvPr>
            <p:ph idx="1"/>
          </p:nvPr>
        </p:nvSpPr>
        <p:spPr>
          <a:xfrm>
            <a:off x="457200" y="3352800"/>
            <a:ext cx="8229600" cy="2514600"/>
          </a:xfrm>
        </p:spPr>
        <p:txBody>
          <a:bodyPr/>
          <a:lstStyle/>
          <a:p>
            <a:pPr eaLnBrk="1" hangingPunct="1">
              <a:buFont typeface="Wingdings" pitchFamily="2" charset="2"/>
              <a:buNone/>
            </a:pPr>
            <a:r>
              <a:rPr lang="en-US" sz="4400" u="sng" smtClean="0"/>
              <a:t>Section 4-1</a:t>
            </a:r>
          </a:p>
          <a:p>
            <a:pPr eaLnBrk="1" hangingPunct="1">
              <a:buFont typeface="Wingdings" pitchFamily="2" charset="2"/>
              <a:buNone/>
            </a:pPr>
            <a:r>
              <a:rPr lang="en-US" sz="3600" smtClean="0"/>
              <a:t>Example 4-6</a:t>
            </a:r>
          </a:p>
          <a:p>
            <a:pPr eaLnBrk="1" hangingPunct="1">
              <a:buFont typeface="Wingdings" pitchFamily="2" charset="2"/>
              <a:buNone/>
            </a:pPr>
            <a:r>
              <a:rPr lang="en-US" sz="3600" smtClean="0"/>
              <a:t>Page #187</a:t>
            </a:r>
          </a:p>
        </p:txBody>
      </p:sp>
      <p:sp>
        <p:nvSpPr>
          <p:cNvPr id="75779"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04C9D8E7-4BED-4C9D-9D27-27FE387A0FA0}" type="slidenum">
              <a:rPr lang="en-US" smtClean="0"/>
              <a:pPr fontAlgn="base">
                <a:spcBef>
                  <a:spcPct val="0"/>
                </a:spcBef>
                <a:spcAft>
                  <a:spcPct val="0"/>
                </a:spcAft>
              </a:pPr>
              <a:t>17</a:t>
            </a:fld>
            <a:endParaRPr lang="en-US" smtClean="0"/>
          </a:p>
        </p:txBody>
      </p:sp>
      <p:sp>
        <p:nvSpPr>
          <p:cNvPr id="75780"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75781"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457200" y="533400"/>
            <a:ext cx="8229600" cy="685800"/>
          </a:xfrm>
        </p:spPr>
        <p:txBody>
          <a:bodyPr/>
          <a:lstStyle/>
          <a:p>
            <a:pPr eaLnBrk="1" hangingPunct="1"/>
            <a:r>
              <a:rPr lang="en-US" sz="3600" smtClean="0"/>
              <a:t>Example 4-6: Gender of Children</a:t>
            </a:r>
          </a:p>
        </p:txBody>
      </p:sp>
      <p:sp>
        <p:nvSpPr>
          <p:cNvPr id="11267" name="Rectangle 3"/>
          <p:cNvSpPr>
            <a:spLocks noGrp="1" noChangeArrowheads="1"/>
          </p:cNvSpPr>
          <p:nvPr>
            <p:ph type="body" idx="1"/>
          </p:nvPr>
        </p:nvSpPr>
        <p:spPr>
          <a:xfrm>
            <a:off x="609600" y="1295400"/>
            <a:ext cx="8077200" cy="4876800"/>
          </a:xfrm>
        </p:spPr>
        <p:txBody>
          <a:bodyPr/>
          <a:lstStyle/>
          <a:p>
            <a:pPr marL="0" indent="0" eaLnBrk="1" hangingPunct="1">
              <a:buFont typeface="Wingdings" pitchFamily="2" charset="2"/>
              <a:buNone/>
            </a:pPr>
            <a:r>
              <a:rPr lang="en-US" sz="2800" smtClean="0"/>
              <a:t>If a family has three children, find the probability that two of the three children are girls.</a:t>
            </a:r>
          </a:p>
          <a:p>
            <a:pPr marL="0" indent="0" eaLnBrk="1" hangingPunct="1">
              <a:buFont typeface="Wingdings" pitchFamily="2" charset="2"/>
              <a:buNone/>
            </a:pPr>
            <a:endParaRPr lang="en-US" sz="1600" smtClean="0"/>
          </a:p>
          <a:p>
            <a:pPr marL="0" indent="0" eaLnBrk="1" hangingPunct="1">
              <a:buFont typeface="Wingdings" pitchFamily="2" charset="2"/>
              <a:buNone/>
            </a:pPr>
            <a:r>
              <a:rPr lang="en-US" sz="2800" smtClean="0"/>
              <a:t>Sample Space:</a:t>
            </a:r>
          </a:p>
          <a:p>
            <a:pPr marL="0" indent="0" eaLnBrk="1" hangingPunct="1">
              <a:buFont typeface="Wingdings" pitchFamily="2" charset="2"/>
              <a:buNone/>
            </a:pPr>
            <a:r>
              <a:rPr lang="en-US" sz="2800" smtClean="0"/>
              <a:t>BBB  BBG  BGB  BGG  GBB  GBG  GGB  GGG</a:t>
            </a:r>
          </a:p>
          <a:p>
            <a:pPr marL="0" indent="0" eaLnBrk="1" hangingPunct="1">
              <a:buFont typeface="Wingdings" pitchFamily="2" charset="2"/>
              <a:buNone/>
            </a:pPr>
            <a:endParaRPr lang="en-US" sz="1600" smtClean="0"/>
          </a:p>
          <a:p>
            <a:pPr marL="0" indent="0" eaLnBrk="1" hangingPunct="1">
              <a:buFont typeface="Wingdings" pitchFamily="2" charset="2"/>
              <a:buNone/>
            </a:pPr>
            <a:r>
              <a:rPr lang="en-US" sz="2800" smtClean="0"/>
              <a:t>Three outcomes (BGG, GBG, GGB) have two girls. </a:t>
            </a:r>
          </a:p>
          <a:p>
            <a:pPr marL="0" indent="0" eaLnBrk="1" hangingPunct="1">
              <a:buFont typeface="Wingdings" pitchFamily="2" charset="2"/>
              <a:buNone/>
            </a:pPr>
            <a:r>
              <a:rPr lang="en-US" sz="2000" smtClean="0"/>
              <a:t> </a:t>
            </a:r>
            <a:endParaRPr lang="en-US" sz="800" smtClean="0"/>
          </a:p>
          <a:p>
            <a:pPr marL="0" indent="0" eaLnBrk="1" hangingPunct="1">
              <a:buFont typeface="Wingdings" pitchFamily="2" charset="2"/>
              <a:buNone/>
            </a:pPr>
            <a:r>
              <a:rPr lang="en-US" sz="2800" smtClean="0"/>
              <a:t>The probability of having two of three children being girls is 3/8.</a:t>
            </a:r>
          </a:p>
          <a:p>
            <a:pPr marL="0" indent="0" eaLnBrk="1" hangingPunct="1">
              <a:buFont typeface="Wingdings" pitchFamily="2" charset="2"/>
              <a:buNone/>
            </a:pPr>
            <a:endParaRPr lang="en-US" sz="2800" smtClean="0"/>
          </a:p>
          <a:p>
            <a:pPr marL="0" indent="0" eaLnBrk="1" hangingPunct="1">
              <a:buFont typeface="Wingdings" pitchFamily="2" charset="2"/>
              <a:buNone/>
            </a:pPr>
            <a:endParaRPr lang="en-US" sz="2800" smtClean="0"/>
          </a:p>
        </p:txBody>
      </p:sp>
      <p:sp>
        <p:nvSpPr>
          <p:cNvPr id="77827"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C776011B-6A63-4438-AF8C-56CE33816E78}" type="slidenum">
              <a:rPr lang="en-US" smtClean="0"/>
              <a:pPr fontAlgn="base">
                <a:spcBef>
                  <a:spcPct val="0"/>
                </a:spcBef>
                <a:spcAft>
                  <a:spcPct val="0"/>
                </a:spcAft>
              </a:pPr>
              <a:t>18</a:t>
            </a:fld>
            <a:endParaRPr lang="en-US" smtClean="0"/>
          </a:p>
        </p:txBody>
      </p:sp>
      <p:sp>
        <p:nvSpPr>
          <p:cNvPr id="77828"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77829"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ChapterNumber" hidden="1"/>
          <p:cNvSpPr>
            <a:spLocks noGrp="1"/>
          </p:cNvSpPr>
          <p:nvPr>
            <p:ph type="body" sz="quarter" idx="10"/>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p>
        </p:txBody>
      </p:sp>
      <p:sp>
        <p:nvSpPr>
          <p:cNvPr id="79874" name="ChapterTitle" hidden="1"/>
          <p:cNvSpPr>
            <a:spLocks noGrp="1"/>
          </p:cNvSpPr>
          <p:nvPr>
            <p:ph type="body" sz="quarter" idx="11"/>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solidFill>
                <a:srgbClr val="000000"/>
              </a:solidFill>
            </a:endParaRPr>
          </a:p>
        </p:txBody>
      </p:sp>
      <p:sp>
        <p:nvSpPr>
          <p:cNvPr id="79875" name="ChapterSubTitle" hidden="1"/>
          <p:cNvSpPr>
            <a:spLocks noGrp="1"/>
          </p:cNvSpPr>
          <p:nvPr>
            <p:ph type="body" sz="quarter" idx="12"/>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solidFill>
                <a:srgbClr val="000000"/>
              </a:solidFill>
            </a:endParaRPr>
          </a:p>
        </p:txBody>
      </p:sp>
      <p:sp>
        <p:nvSpPr>
          <p:cNvPr id="79876" name="SectionNumber" hidden="1"/>
          <p:cNvSpPr>
            <a:spLocks noGrp="1"/>
          </p:cNvSpPr>
          <p:nvPr>
            <p:ph type="body" sz="quarter" idx="13"/>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4.1</a:t>
            </a:r>
          </a:p>
        </p:txBody>
      </p:sp>
      <p:sp>
        <p:nvSpPr>
          <p:cNvPr id="79877" name="SectionTitle" hidden="1"/>
          <p:cNvSpPr>
            <a:spLocks noGrp="1"/>
          </p:cNvSpPr>
          <p:nvPr>
            <p:ph type="body" sz="quarter" idx="14"/>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solidFill>
                  <a:srgbClr val="000000"/>
                </a:solidFill>
              </a:rPr>
              <a:t>Sample Spaces and Probability</a:t>
            </a:r>
          </a:p>
        </p:txBody>
      </p:sp>
      <p:sp>
        <p:nvSpPr>
          <p:cNvPr id="79878" name="ObjectiveNumber" hidden="1"/>
          <p:cNvSpPr>
            <a:spLocks noGrp="1"/>
          </p:cNvSpPr>
          <p:nvPr>
            <p:ph type="body" sz="quarter" idx="15"/>
          </p:nvPr>
        </p:nvSpPr>
        <p:spPr bwMode="auto">
          <a:xfrm>
            <a:off x="41275" y="1468438"/>
            <a:ext cx="914400" cy="457200"/>
          </a:xfrm>
          <a:noFill/>
          <a:ln>
            <a:miter lim="800000"/>
            <a:headEnd/>
            <a:tailEnd/>
          </a:ln>
        </p:spPr>
        <p:txBody>
          <a:bodyPr vert="horz" wrap="square" lIns="91440" tIns="45720" rIns="91440" bIns="45720" numCol="1" compatLnSpc="1">
            <a:prstTxWarp prst="textNoShape">
              <a:avLst/>
            </a:prstTxWarp>
          </a:bodyPr>
          <a:lstStyle/>
          <a:p>
            <a:endParaRPr lang="en-US" smtClean="0"/>
          </a:p>
        </p:txBody>
      </p:sp>
      <p:sp>
        <p:nvSpPr>
          <p:cNvPr id="79879" name="Objective" hidden="1"/>
          <p:cNvSpPr>
            <a:spLocks noGrp="1"/>
          </p:cNvSpPr>
          <p:nvPr>
            <p:ph type="body" sz="quarter" idx="16"/>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p>
        </p:txBody>
      </p:sp>
      <p:sp>
        <p:nvSpPr>
          <p:cNvPr id="79880" name="ItemNumber" hidden="1"/>
          <p:cNvSpPr>
            <a:spLocks noGrp="1"/>
          </p:cNvSpPr>
          <p:nvPr>
            <p:ph type="body" sz="quarter" idx="17"/>
          </p:nvPr>
        </p:nvSpPr>
        <p:spPr bwMode="auto">
          <a:xfrm>
            <a:off x="1828800" y="231775"/>
            <a:ext cx="1371600" cy="530225"/>
          </a:xfrm>
          <a:noFill/>
          <a:ln>
            <a:miter lim="800000"/>
            <a:headEnd/>
            <a:tailEnd/>
          </a:ln>
        </p:spPr>
        <p:txBody>
          <a:bodyPr vert="horz" wrap="square" lIns="91440" tIns="45720" rIns="91440" bIns="45720" numCol="1" compatLnSpc="1">
            <a:prstTxWarp prst="textNoShape">
              <a:avLst/>
            </a:prstTxWarp>
          </a:bodyPr>
          <a:lstStyle/>
          <a:p>
            <a:endParaRPr lang="en-US" smtClean="0">
              <a:solidFill>
                <a:srgbClr val="FFFFFF"/>
              </a:solidFill>
            </a:endParaRPr>
          </a:p>
        </p:txBody>
      </p:sp>
      <p:sp>
        <p:nvSpPr>
          <p:cNvPr id="79881" name="ItemTitle"/>
          <p:cNvSpPr>
            <a:spLocks noGrp="1"/>
          </p:cNvSpPr>
          <p:nvPr>
            <p:ph type="body" sz="quarter" idx="18"/>
          </p:nvPr>
        </p:nvSpPr>
        <p:spPr bwMode="auto">
          <a:xfrm>
            <a:off x="0" y="42863"/>
            <a:ext cx="9144000" cy="530225"/>
          </a:xfrm>
          <a:noFill/>
          <a:ln>
            <a:miter lim="800000"/>
            <a:headEnd/>
            <a:tailEnd/>
          </a:ln>
        </p:spPr>
        <p:txBody>
          <a:bodyPr vert="horz" wrap="square" lIns="91440" tIns="45720" rIns="91440" bIns="45720" numCol="1" compatLnSpc="1">
            <a:prstTxWarp prst="textNoShape">
              <a:avLst/>
            </a:prstTxWarp>
          </a:bodyPr>
          <a:lstStyle/>
          <a:p>
            <a:r>
              <a:rPr lang="en-US" smtClean="0"/>
              <a:t>Probability Rule 1</a:t>
            </a:r>
            <a:endParaRPr lang="en-US" smtClean="0">
              <a:solidFill>
                <a:srgbClr val="FFFFFF"/>
              </a:solidFill>
            </a:endParaRPr>
          </a:p>
        </p:txBody>
      </p:sp>
      <p:sp>
        <p:nvSpPr>
          <p:cNvPr id="79882" name="CONS" hidden="1"/>
          <p:cNvSpPr>
            <a:spLocks noGrp="1"/>
          </p:cNvSpPr>
          <p:nvPr>
            <p:ph type="body" sz="quarter" idx="19"/>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solidFill>
                <a:srgbClr val="000000"/>
              </a:solidFill>
            </a:endParaRPr>
          </a:p>
        </p:txBody>
      </p:sp>
      <p:sp>
        <p:nvSpPr>
          <p:cNvPr id="79883" name="SlideNumber" hidden="1"/>
          <p:cNvSpPr>
            <a:spLocks noGrp="1"/>
          </p:cNvSpPr>
          <p:nvPr>
            <p:ph type="body" sz="quarter" idx="20"/>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solidFill>
                <a:srgbClr val="000000"/>
              </a:solidFill>
            </a:endParaRPr>
          </a:p>
        </p:txBody>
      </p:sp>
      <p:sp>
        <p:nvSpPr>
          <p:cNvPr id="79884" name="Copyright" hidden="1"/>
          <p:cNvSpPr>
            <a:spLocks noGrp="1"/>
          </p:cNvSpPr>
          <p:nvPr>
            <p:ph type="body" sz="quarter" idx="21"/>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solidFill>
                <a:srgbClr val="000000"/>
              </a:solidFill>
            </a:endParaRPr>
          </a:p>
        </p:txBody>
      </p:sp>
      <p:sp>
        <p:nvSpPr>
          <p:cNvPr id="79885" name="Rectangle 13"/>
          <p:cNvSpPr>
            <a:spLocks noChangeArrowheads="1"/>
          </p:cNvSpPr>
          <p:nvPr/>
        </p:nvSpPr>
        <p:spPr bwMode="auto">
          <a:xfrm>
            <a:off x="0" y="698500"/>
            <a:ext cx="9144000" cy="1816100"/>
          </a:xfrm>
          <a:prstGeom prst="rect">
            <a:avLst/>
          </a:prstGeom>
          <a:noFill/>
          <a:ln w="9525">
            <a:noFill/>
            <a:miter lim="800000"/>
            <a:headEnd/>
            <a:tailEnd/>
          </a:ln>
        </p:spPr>
        <p:txBody>
          <a:bodyPr>
            <a:spAutoFit/>
          </a:bodyPr>
          <a:lstStyle/>
          <a:p>
            <a:r>
              <a:rPr lang="en-US" sz="2800">
                <a:latin typeface="Calibri" pitchFamily="34" charset="0"/>
              </a:rPr>
              <a:t>The probability of any event </a:t>
            </a:r>
            <a:r>
              <a:rPr lang="en-US" sz="2800" i="1">
                <a:latin typeface="Calibri" pitchFamily="34" charset="0"/>
              </a:rPr>
              <a:t>E </a:t>
            </a:r>
            <a:r>
              <a:rPr lang="en-US" sz="2800">
                <a:latin typeface="Calibri" pitchFamily="34" charset="0"/>
              </a:rPr>
              <a:t>is a number (either a fraction or decimal) between and including 0 and 1. </a:t>
            </a:r>
          </a:p>
          <a:p>
            <a:endParaRPr lang="en-US" sz="2800">
              <a:latin typeface="Calibri" pitchFamily="34" charset="0"/>
            </a:endParaRPr>
          </a:p>
          <a:p>
            <a:r>
              <a:rPr lang="en-US" sz="2800">
                <a:latin typeface="Calibri" pitchFamily="34" charset="0"/>
              </a:rPr>
              <a:t>This is denoted by 0 </a:t>
            </a:r>
            <a:r>
              <a:rPr lang="en-US" sz="2800">
                <a:latin typeface="Calibri" pitchFamily="34" charset="0"/>
                <a:sym typeface="Symbol" pitchFamily="18" charset="2"/>
              </a:rPr>
              <a:t></a:t>
            </a:r>
            <a:r>
              <a:rPr lang="en-US" sz="2800">
                <a:latin typeface="Calibri" pitchFamily="34" charset="0"/>
              </a:rPr>
              <a:t> </a:t>
            </a:r>
            <a:r>
              <a:rPr lang="en-US" sz="2800" i="1">
                <a:latin typeface="Calibri" pitchFamily="34" charset="0"/>
              </a:rPr>
              <a:t>P</a:t>
            </a:r>
            <a:r>
              <a:rPr lang="en-US" sz="2800">
                <a:latin typeface="Calibri" pitchFamily="34" charset="0"/>
              </a:rPr>
              <a:t>(</a:t>
            </a:r>
            <a:r>
              <a:rPr lang="en-US" sz="2800" i="1">
                <a:latin typeface="Calibri" pitchFamily="34" charset="0"/>
              </a:rPr>
              <a:t>E</a:t>
            </a:r>
            <a:r>
              <a:rPr lang="en-US" sz="2800">
                <a:latin typeface="Calibri" pitchFamily="34" charset="0"/>
              </a:rPr>
              <a:t>) </a:t>
            </a:r>
            <a:r>
              <a:rPr lang="en-US" sz="2800">
                <a:latin typeface="Calibri" pitchFamily="34" charset="0"/>
                <a:sym typeface="Symbol" pitchFamily="18" charset="2"/>
              </a:rPr>
              <a:t></a:t>
            </a:r>
            <a:r>
              <a:rPr lang="en-US" sz="2800">
                <a:latin typeface="Calibri" pitchFamily="34" charset="0"/>
              </a:rPr>
              <a:t> 1.</a:t>
            </a:r>
          </a:p>
        </p:txBody>
      </p:sp>
      <p:pic>
        <p:nvPicPr>
          <p:cNvPr id="79886"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ChapterNumber"/>
          <p:cNvSpPr>
            <a:spLocks noGrp="1"/>
          </p:cNvSpPr>
          <p:nvPr>
            <p:ph type="body"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 typeface="Arial" charset="0"/>
              <a:buNone/>
            </a:pPr>
            <a:r>
              <a:rPr lang="en-US" smtClean="0">
                <a:latin typeface="Calibri" pitchFamily="34" charset="0"/>
              </a:rPr>
              <a:t>4</a:t>
            </a:r>
          </a:p>
        </p:txBody>
      </p:sp>
      <p:sp>
        <p:nvSpPr>
          <p:cNvPr id="180226" name="ChapterTitle"/>
          <p:cNvSpPr>
            <a:spLocks noGrp="1"/>
          </p:cNvSpPr>
          <p:nvPr>
            <p:ph type="body" sz="quarter" idx="11"/>
          </p:nvPr>
        </p:nvSpPr>
        <p:spPr bwMode="auto">
          <a:noFill/>
          <a:ln>
            <a:miter lim="800000"/>
            <a:headEnd/>
            <a:tailEnd/>
          </a:ln>
        </p:spPr>
        <p:txBody>
          <a:bodyPr vert="horz" wrap="square" lIns="91440" tIns="45720" rIns="91440" bIns="45720" numCol="1" compatLnSpc="1">
            <a:prstTxWarp prst="textNoShape">
              <a:avLst/>
            </a:prstTxWarp>
          </a:bodyPr>
          <a:lstStyle/>
          <a:p>
            <a:pPr>
              <a:buFont typeface="Arial" charset="0"/>
              <a:buNone/>
            </a:pPr>
            <a:r>
              <a:rPr lang="en-US" smtClean="0">
                <a:latin typeface="Calibri" pitchFamily="34" charset="0"/>
              </a:rPr>
              <a:t>Probability and Counting Rules</a:t>
            </a:r>
          </a:p>
        </p:txBody>
      </p:sp>
      <p:sp>
        <p:nvSpPr>
          <p:cNvPr id="180227" name="ChapterSubTitle" hidden="1"/>
          <p:cNvSpPr>
            <a:spLocks noGrp="1"/>
          </p:cNvSpPr>
          <p:nvPr>
            <p:ph type="body"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endParaRPr lang="en-US" smtClean="0">
              <a:solidFill>
                <a:srgbClr val="000000"/>
              </a:solidFill>
              <a:latin typeface="Calibri" pitchFamily="34" charset="0"/>
            </a:endParaRPr>
          </a:p>
        </p:txBody>
      </p:sp>
      <p:sp>
        <p:nvSpPr>
          <p:cNvPr id="180228" name="SectionNumber" hidden="1"/>
          <p:cNvSpPr>
            <a:spLocks noGrp="1"/>
          </p:cNvSpPr>
          <p:nvPr>
            <p:ph type="body"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r>
              <a:rPr lang="en-US" b="1" smtClean="0">
                <a:solidFill>
                  <a:srgbClr val="000000"/>
                </a:solidFill>
                <a:latin typeface="Calibri" pitchFamily="34" charset="0"/>
              </a:rPr>
              <a:t>1.1</a:t>
            </a:r>
          </a:p>
        </p:txBody>
      </p:sp>
      <p:sp>
        <p:nvSpPr>
          <p:cNvPr id="180229" name="SectionTitle" hidden="1"/>
          <p:cNvSpPr>
            <a:spLocks noGrp="1"/>
          </p:cNvSpPr>
          <p:nvPr>
            <p:ph type="body"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r>
              <a:rPr lang="en-US" b="1" smtClean="0">
                <a:solidFill>
                  <a:srgbClr val="000000"/>
                </a:solidFill>
                <a:latin typeface="Calibri" pitchFamily="34" charset="0"/>
              </a:rPr>
              <a:t>Descriptive and Inferential Statistics</a:t>
            </a:r>
          </a:p>
        </p:txBody>
      </p:sp>
      <p:sp>
        <p:nvSpPr>
          <p:cNvPr id="180230" name="ObjectiveNumber" hidden="1"/>
          <p:cNvSpPr>
            <a:spLocks noGrp="1"/>
          </p:cNvSpPr>
          <p:nvPr>
            <p:ph type="body" sz="quarter" idx="15"/>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endParaRPr lang="en-US" smtClean="0">
              <a:solidFill>
                <a:srgbClr val="000000"/>
              </a:solidFill>
              <a:latin typeface="Calibri" pitchFamily="34" charset="0"/>
            </a:endParaRPr>
          </a:p>
        </p:txBody>
      </p:sp>
      <p:sp>
        <p:nvSpPr>
          <p:cNvPr id="180231" name="Objective" hidden="1"/>
          <p:cNvSpPr>
            <a:spLocks noGrp="1"/>
          </p:cNvSpPr>
          <p:nvPr>
            <p:ph type="body" sz="quarter" idx="16"/>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endParaRPr lang="en-US" smtClean="0">
              <a:solidFill>
                <a:srgbClr val="000000"/>
              </a:solidFill>
              <a:latin typeface="Calibri" pitchFamily="34" charset="0"/>
            </a:endParaRPr>
          </a:p>
        </p:txBody>
      </p:sp>
      <p:sp>
        <p:nvSpPr>
          <p:cNvPr id="180232" name="ItemNumber" hidden="1"/>
          <p:cNvSpPr>
            <a:spLocks noGrp="1"/>
          </p:cNvSpPr>
          <p:nvPr>
            <p:ph type="body" sz="quarter" idx="17"/>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endParaRPr lang="en-US" smtClean="0">
              <a:solidFill>
                <a:srgbClr val="000000"/>
              </a:solidFill>
              <a:latin typeface="Calibri" pitchFamily="34" charset="0"/>
            </a:endParaRPr>
          </a:p>
        </p:txBody>
      </p:sp>
      <p:sp>
        <p:nvSpPr>
          <p:cNvPr id="180233" name="ItemTitle" hidden="1"/>
          <p:cNvSpPr>
            <a:spLocks noGrp="1"/>
          </p:cNvSpPr>
          <p:nvPr>
            <p:ph type="body" sz="quarter" idx="18"/>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endParaRPr lang="en-US" smtClean="0">
              <a:solidFill>
                <a:srgbClr val="000000"/>
              </a:solidFill>
              <a:latin typeface="Calibri" pitchFamily="34" charset="0"/>
            </a:endParaRPr>
          </a:p>
        </p:txBody>
      </p:sp>
      <p:sp>
        <p:nvSpPr>
          <p:cNvPr id="180234" name="CONS" hidden="1"/>
          <p:cNvSpPr>
            <a:spLocks noGrp="1"/>
          </p:cNvSpPr>
          <p:nvPr>
            <p:ph type="body" sz="quarter" idx="19"/>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endParaRPr lang="en-US" smtClean="0">
              <a:solidFill>
                <a:srgbClr val="000000"/>
              </a:solidFill>
              <a:latin typeface="Calibri" pitchFamily="34" charset="0"/>
            </a:endParaRPr>
          </a:p>
        </p:txBody>
      </p:sp>
      <p:sp>
        <p:nvSpPr>
          <p:cNvPr id="180235" name="Copyright" hidden="1"/>
          <p:cNvSpPr>
            <a:spLocks noGrp="1"/>
          </p:cNvSpPr>
          <p:nvPr>
            <p:ph type="body" sz="quarter" idx="21"/>
          </p:nvPr>
        </p:nvSpPr>
        <p:spPr bwMode="auto">
          <a:xfrm>
            <a:off x="1143000" y="6556375"/>
            <a:ext cx="5943600" cy="228600"/>
          </a:xfrm>
          <a:noFill/>
          <a:ln>
            <a:miter lim="800000"/>
            <a:headEnd/>
            <a:tailEnd/>
          </a:ln>
        </p:spPr>
        <p:txBody>
          <a:bodyPr vert="horz" wrap="square" lIns="91440" tIns="45720" rIns="91440" bIns="45720" numCol="1" compatLnSpc="1">
            <a:prstTxWarp prst="textNoShape">
              <a:avLst/>
            </a:prstTxWarp>
          </a:bodyPr>
          <a:lstStyle/>
          <a:p>
            <a:pPr>
              <a:buFont typeface="Arial" charset="0"/>
              <a:buNone/>
            </a:pPr>
            <a:r>
              <a:rPr lang="en-US" smtClean="0">
                <a:solidFill>
                  <a:srgbClr val="000000"/>
                </a:solidFill>
                <a:latin typeface="Calibri" pitchFamily="34" charset="0"/>
              </a:rPr>
              <a:t>Copyright © 2012 The McGraw-Hill Companies, Inc. </a:t>
            </a:r>
          </a:p>
        </p:txBody>
      </p:sp>
      <p:graphicFrame>
        <p:nvGraphicFramePr>
          <p:cNvPr id="14" name="SectionsTable"/>
          <p:cNvGraphicFramePr>
            <a:graphicFrameLocks noGrp="1"/>
          </p:cNvGraphicFramePr>
          <p:nvPr/>
        </p:nvGraphicFramePr>
        <p:xfrm>
          <a:off x="152400" y="2057400"/>
          <a:ext cx="8686800" cy="3017838"/>
        </p:xfrm>
        <a:graphic>
          <a:graphicData uri="http://schemas.openxmlformats.org/drawingml/2006/table">
            <a:tbl>
              <a:tblPr>
                <a:tableStyleId>{5C22544A-7EE6-4342-B048-85BDC9FD1C3A}</a:tableStyleId>
              </a:tblPr>
              <a:tblGrid>
                <a:gridCol w="1143000"/>
                <a:gridCol w="7543800"/>
              </a:tblGrid>
              <a:tr h="471170">
                <a:tc>
                  <a:txBody>
                    <a:bodyPr/>
                    <a:lstStyle/>
                    <a:p>
                      <a:pPr algn="r"/>
                      <a:r>
                        <a:rPr lang="en-US" sz="2800" b="1" dirty="0" smtClean="0">
                          <a:solidFill>
                            <a:srgbClr val="196AB4"/>
                          </a:solidFill>
                          <a:latin typeface="+mn-lt"/>
                        </a:rPr>
                        <a:t>4-1</a:t>
                      </a:r>
                      <a:endParaRPr lang="en-US" sz="2800" b="1" dirty="0">
                        <a:solidFill>
                          <a:srgbClr val="196AB4"/>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1" dirty="0" smtClean="0">
                          <a:solidFill>
                            <a:schemeClr val="tx1"/>
                          </a:solidFill>
                          <a:latin typeface="+mn-lt"/>
                        </a:rPr>
                        <a:t>Sample Spaces and Probability</a:t>
                      </a:r>
                      <a:endParaRPr lang="en-US" sz="2800" b="1"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71170">
                <a:tc>
                  <a:txBody>
                    <a:bodyPr/>
                    <a:lstStyle/>
                    <a:p>
                      <a:pPr algn="r"/>
                      <a:r>
                        <a:rPr lang="en-US" sz="2800" b="1" dirty="0" smtClean="0">
                          <a:solidFill>
                            <a:srgbClr val="196AB4"/>
                          </a:solidFill>
                          <a:latin typeface="+mn-lt"/>
                        </a:rPr>
                        <a:t>4-2</a:t>
                      </a:r>
                      <a:endParaRPr lang="en-US" sz="2800" b="1" dirty="0">
                        <a:solidFill>
                          <a:srgbClr val="196AB4"/>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1" dirty="0" smtClean="0">
                          <a:solidFill>
                            <a:schemeClr val="tx1"/>
                          </a:solidFill>
                          <a:latin typeface="+mn-lt"/>
                        </a:rPr>
                        <a:t>The Addition Rules for Probability</a:t>
                      </a:r>
                      <a:endParaRPr lang="en-US" sz="2800" b="1"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71170">
                <a:tc>
                  <a:txBody>
                    <a:bodyPr/>
                    <a:lstStyle/>
                    <a:p>
                      <a:pPr algn="r"/>
                      <a:r>
                        <a:rPr lang="en-US" sz="2800" b="1" dirty="0" smtClean="0">
                          <a:solidFill>
                            <a:srgbClr val="196AB4"/>
                          </a:solidFill>
                          <a:latin typeface="+mn-lt"/>
                        </a:rPr>
                        <a:t>4-3</a:t>
                      </a:r>
                      <a:endParaRPr lang="en-US" sz="2800" b="1" dirty="0">
                        <a:solidFill>
                          <a:srgbClr val="196AB4"/>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1" dirty="0" smtClean="0">
                          <a:solidFill>
                            <a:schemeClr val="tx1"/>
                          </a:solidFill>
                          <a:latin typeface="+mn-lt"/>
                        </a:rPr>
                        <a:t>The Multiplication Rules and Conditional Probability</a:t>
                      </a:r>
                      <a:endParaRPr lang="en-US" sz="2800" b="1"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71170">
                <a:tc>
                  <a:txBody>
                    <a:bodyPr/>
                    <a:lstStyle/>
                    <a:p>
                      <a:pPr algn="r"/>
                      <a:r>
                        <a:rPr lang="en-US" sz="2800" b="1" dirty="0" smtClean="0">
                          <a:solidFill>
                            <a:srgbClr val="196AB4"/>
                          </a:solidFill>
                          <a:latin typeface="+mn-lt"/>
                        </a:rPr>
                        <a:t>4-4</a:t>
                      </a:r>
                      <a:endParaRPr lang="en-US" sz="2800" b="1" dirty="0">
                        <a:solidFill>
                          <a:srgbClr val="196AB4"/>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1" cap="none" dirty="0" smtClean="0">
                          <a:solidFill>
                            <a:schemeClr val="tx1"/>
                          </a:solidFill>
                          <a:latin typeface="+mn-lt"/>
                        </a:rPr>
                        <a:t>Counting Rules</a:t>
                      </a:r>
                      <a:endParaRPr lang="en-US" sz="2800" b="1" cap="none"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71170">
                <a:tc>
                  <a:txBody>
                    <a:bodyPr/>
                    <a:lstStyle/>
                    <a:p>
                      <a:pPr algn="r"/>
                      <a:r>
                        <a:rPr lang="en-US" sz="2800" b="1" smtClean="0">
                          <a:solidFill>
                            <a:srgbClr val="196AB4"/>
                          </a:solidFill>
                          <a:latin typeface="+mn-lt"/>
                        </a:rPr>
                        <a:t>4-5</a:t>
                      </a:r>
                      <a:endParaRPr lang="en-US" sz="2800" b="1" dirty="0">
                        <a:solidFill>
                          <a:srgbClr val="196AB4"/>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1" cap="none" dirty="0" smtClean="0">
                          <a:solidFill>
                            <a:schemeClr val="tx1"/>
                          </a:solidFill>
                          <a:latin typeface="+mn-lt"/>
                        </a:rPr>
                        <a:t>Probability and Counting Rules</a:t>
                      </a:r>
                      <a:endParaRPr lang="en-US" sz="2800" b="1" cap="none"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180247"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
        <p:nvSpPr>
          <p:cNvPr id="180248" name="Text Placeholder 15"/>
          <p:cNvSpPr>
            <a:spLocks noGrp="1"/>
          </p:cNvSpPr>
          <p:nvPr>
            <p:ph type="body" sz="quarter" idx="20"/>
          </p:nvPr>
        </p:nvSpPr>
        <p:spPr bwMode="auto">
          <a:xfrm>
            <a:off x="7388225" y="6556375"/>
            <a:ext cx="1527175" cy="228600"/>
          </a:xfrm>
          <a:noFill/>
          <a:ln>
            <a:miter lim="800000"/>
            <a:headEnd/>
            <a:tailEnd/>
          </a:ln>
        </p:spPr>
        <p:txBody>
          <a:bodyPr vert="horz" wrap="square" lIns="91440" tIns="45720" rIns="91440" bIns="45720" numCol="1" compatLnSpc="1">
            <a:prstTxWarp prst="textNoShape">
              <a:avLst/>
            </a:prstTxWarp>
          </a:bodyPr>
          <a:lstStyle/>
          <a:p>
            <a:endParaRPr lang="en-US" smtClean="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ChapterNumber" hidden="1"/>
          <p:cNvSpPr>
            <a:spLocks noGrp="1"/>
          </p:cNvSpPr>
          <p:nvPr>
            <p:ph type="body" sz="quarter" idx="10"/>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p>
        </p:txBody>
      </p:sp>
      <p:sp>
        <p:nvSpPr>
          <p:cNvPr id="80898" name="ChapterTitle" hidden="1"/>
          <p:cNvSpPr>
            <a:spLocks noGrp="1"/>
          </p:cNvSpPr>
          <p:nvPr>
            <p:ph type="body" sz="quarter" idx="11"/>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solidFill>
                <a:srgbClr val="000000"/>
              </a:solidFill>
            </a:endParaRPr>
          </a:p>
        </p:txBody>
      </p:sp>
      <p:sp>
        <p:nvSpPr>
          <p:cNvPr id="80899" name="ChapterSubTitle" hidden="1"/>
          <p:cNvSpPr>
            <a:spLocks noGrp="1"/>
          </p:cNvSpPr>
          <p:nvPr>
            <p:ph type="body" sz="quarter" idx="12"/>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solidFill>
                <a:srgbClr val="000000"/>
              </a:solidFill>
            </a:endParaRPr>
          </a:p>
        </p:txBody>
      </p:sp>
      <p:sp>
        <p:nvSpPr>
          <p:cNvPr id="80900" name="SectionNumber" hidden="1"/>
          <p:cNvSpPr>
            <a:spLocks noGrp="1"/>
          </p:cNvSpPr>
          <p:nvPr>
            <p:ph type="body" sz="quarter" idx="13"/>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4.1</a:t>
            </a:r>
          </a:p>
        </p:txBody>
      </p:sp>
      <p:sp>
        <p:nvSpPr>
          <p:cNvPr id="80901" name="SectionTitle" hidden="1"/>
          <p:cNvSpPr>
            <a:spLocks noGrp="1"/>
          </p:cNvSpPr>
          <p:nvPr>
            <p:ph type="body" sz="quarter" idx="14"/>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solidFill>
                  <a:srgbClr val="000000"/>
                </a:solidFill>
              </a:rPr>
              <a:t>Sample Spaces and Probability</a:t>
            </a:r>
          </a:p>
        </p:txBody>
      </p:sp>
      <p:sp>
        <p:nvSpPr>
          <p:cNvPr id="80902" name="ObjectiveNumber" hidden="1"/>
          <p:cNvSpPr>
            <a:spLocks noGrp="1"/>
          </p:cNvSpPr>
          <p:nvPr>
            <p:ph type="body" sz="quarter" idx="15"/>
          </p:nvPr>
        </p:nvSpPr>
        <p:spPr bwMode="auto">
          <a:xfrm>
            <a:off x="41275" y="1468438"/>
            <a:ext cx="914400" cy="457200"/>
          </a:xfrm>
          <a:noFill/>
          <a:ln>
            <a:miter lim="800000"/>
            <a:headEnd/>
            <a:tailEnd/>
          </a:ln>
        </p:spPr>
        <p:txBody>
          <a:bodyPr vert="horz" wrap="square" lIns="91440" tIns="45720" rIns="91440" bIns="45720" numCol="1" compatLnSpc="1">
            <a:prstTxWarp prst="textNoShape">
              <a:avLst/>
            </a:prstTxWarp>
          </a:bodyPr>
          <a:lstStyle/>
          <a:p>
            <a:endParaRPr lang="en-US" smtClean="0"/>
          </a:p>
        </p:txBody>
      </p:sp>
      <p:sp>
        <p:nvSpPr>
          <p:cNvPr id="80903" name="Objective" hidden="1"/>
          <p:cNvSpPr>
            <a:spLocks noGrp="1"/>
          </p:cNvSpPr>
          <p:nvPr>
            <p:ph type="body" sz="quarter" idx="16"/>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p>
        </p:txBody>
      </p:sp>
      <p:sp>
        <p:nvSpPr>
          <p:cNvPr id="80904" name="ItemNumber" hidden="1"/>
          <p:cNvSpPr>
            <a:spLocks noGrp="1"/>
          </p:cNvSpPr>
          <p:nvPr>
            <p:ph type="body" sz="quarter" idx="17"/>
          </p:nvPr>
        </p:nvSpPr>
        <p:spPr bwMode="auto">
          <a:xfrm>
            <a:off x="1828800" y="231775"/>
            <a:ext cx="1371600" cy="530225"/>
          </a:xfrm>
          <a:noFill/>
          <a:ln>
            <a:miter lim="800000"/>
            <a:headEnd/>
            <a:tailEnd/>
          </a:ln>
        </p:spPr>
        <p:txBody>
          <a:bodyPr vert="horz" wrap="square" lIns="91440" tIns="45720" rIns="91440" bIns="45720" numCol="1" compatLnSpc="1">
            <a:prstTxWarp prst="textNoShape">
              <a:avLst/>
            </a:prstTxWarp>
          </a:bodyPr>
          <a:lstStyle/>
          <a:p>
            <a:endParaRPr lang="en-US" smtClean="0">
              <a:solidFill>
                <a:srgbClr val="FFFFFF"/>
              </a:solidFill>
            </a:endParaRPr>
          </a:p>
        </p:txBody>
      </p:sp>
      <p:sp>
        <p:nvSpPr>
          <p:cNvPr id="80905" name="ItemTitle"/>
          <p:cNvSpPr>
            <a:spLocks noGrp="1"/>
          </p:cNvSpPr>
          <p:nvPr>
            <p:ph type="body" sz="quarter" idx="18"/>
          </p:nvPr>
        </p:nvSpPr>
        <p:spPr bwMode="auto">
          <a:xfrm>
            <a:off x="0" y="42863"/>
            <a:ext cx="9144000" cy="530225"/>
          </a:xfrm>
          <a:noFill/>
          <a:ln>
            <a:miter lim="800000"/>
            <a:headEnd/>
            <a:tailEnd/>
          </a:ln>
        </p:spPr>
        <p:txBody>
          <a:bodyPr vert="horz" wrap="square" lIns="91440" tIns="45720" rIns="91440" bIns="45720" numCol="1" compatLnSpc="1">
            <a:prstTxWarp prst="textNoShape">
              <a:avLst/>
            </a:prstTxWarp>
          </a:bodyPr>
          <a:lstStyle/>
          <a:p>
            <a:r>
              <a:rPr lang="en-US" smtClean="0"/>
              <a:t>Probability Rule 2</a:t>
            </a:r>
            <a:endParaRPr lang="en-US" smtClean="0">
              <a:solidFill>
                <a:srgbClr val="FFFFFF"/>
              </a:solidFill>
            </a:endParaRPr>
          </a:p>
        </p:txBody>
      </p:sp>
      <p:sp>
        <p:nvSpPr>
          <p:cNvPr id="80906" name="CONS" hidden="1"/>
          <p:cNvSpPr>
            <a:spLocks noGrp="1"/>
          </p:cNvSpPr>
          <p:nvPr>
            <p:ph type="body" sz="quarter" idx="19"/>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solidFill>
                <a:srgbClr val="000000"/>
              </a:solidFill>
            </a:endParaRPr>
          </a:p>
        </p:txBody>
      </p:sp>
      <p:sp>
        <p:nvSpPr>
          <p:cNvPr id="80907" name="SlideNumber" hidden="1"/>
          <p:cNvSpPr>
            <a:spLocks noGrp="1"/>
          </p:cNvSpPr>
          <p:nvPr>
            <p:ph type="body" sz="quarter" idx="20"/>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solidFill>
                <a:srgbClr val="000000"/>
              </a:solidFill>
            </a:endParaRPr>
          </a:p>
        </p:txBody>
      </p:sp>
      <p:sp>
        <p:nvSpPr>
          <p:cNvPr id="80908" name="Copyright" hidden="1"/>
          <p:cNvSpPr>
            <a:spLocks noGrp="1"/>
          </p:cNvSpPr>
          <p:nvPr>
            <p:ph type="body" sz="quarter" idx="21"/>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solidFill>
                <a:srgbClr val="000000"/>
              </a:solidFill>
            </a:endParaRPr>
          </a:p>
        </p:txBody>
      </p:sp>
      <p:sp>
        <p:nvSpPr>
          <p:cNvPr id="80909" name="Rectangle 13"/>
          <p:cNvSpPr>
            <a:spLocks noChangeArrowheads="1"/>
          </p:cNvSpPr>
          <p:nvPr/>
        </p:nvSpPr>
        <p:spPr bwMode="auto">
          <a:xfrm>
            <a:off x="0" y="722313"/>
            <a:ext cx="9144000" cy="954087"/>
          </a:xfrm>
          <a:prstGeom prst="rect">
            <a:avLst/>
          </a:prstGeom>
          <a:noFill/>
          <a:ln w="9525">
            <a:noFill/>
            <a:miter lim="800000"/>
            <a:headEnd/>
            <a:tailEnd/>
          </a:ln>
        </p:spPr>
        <p:txBody>
          <a:bodyPr>
            <a:spAutoFit/>
          </a:bodyPr>
          <a:lstStyle/>
          <a:p>
            <a:r>
              <a:rPr lang="en-US" sz="2800">
                <a:latin typeface="Calibri" pitchFamily="34" charset="0"/>
              </a:rPr>
              <a:t>If an event </a:t>
            </a:r>
            <a:r>
              <a:rPr lang="en-US" sz="2800" i="1">
                <a:latin typeface="Calibri" pitchFamily="34" charset="0"/>
              </a:rPr>
              <a:t>E </a:t>
            </a:r>
            <a:r>
              <a:rPr lang="en-US" sz="2800">
                <a:latin typeface="Calibri" pitchFamily="34" charset="0"/>
              </a:rPr>
              <a:t>cannot occur (i.e., the event contains no members in the sample space), its probability is 0.</a:t>
            </a:r>
            <a:endParaRPr lang="en-US" sz="2800">
              <a:solidFill>
                <a:srgbClr val="000000"/>
              </a:solidFill>
              <a:latin typeface="Calibri" pitchFamily="34" charset="0"/>
            </a:endParaRPr>
          </a:p>
        </p:txBody>
      </p:sp>
      <p:pic>
        <p:nvPicPr>
          <p:cNvPr id="80910"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ChapterNumber" hidden="1"/>
          <p:cNvSpPr>
            <a:spLocks noGrp="1"/>
          </p:cNvSpPr>
          <p:nvPr>
            <p:ph type="body" sz="quarter" idx="10"/>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p>
        </p:txBody>
      </p:sp>
      <p:sp>
        <p:nvSpPr>
          <p:cNvPr id="81922" name="ChapterTitle" hidden="1"/>
          <p:cNvSpPr>
            <a:spLocks noGrp="1"/>
          </p:cNvSpPr>
          <p:nvPr>
            <p:ph type="body" sz="quarter" idx="11"/>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solidFill>
                <a:srgbClr val="000000"/>
              </a:solidFill>
            </a:endParaRPr>
          </a:p>
        </p:txBody>
      </p:sp>
      <p:sp>
        <p:nvSpPr>
          <p:cNvPr id="81923" name="ChapterSubTitle" hidden="1"/>
          <p:cNvSpPr>
            <a:spLocks noGrp="1"/>
          </p:cNvSpPr>
          <p:nvPr>
            <p:ph type="body" sz="quarter" idx="12"/>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solidFill>
                <a:srgbClr val="000000"/>
              </a:solidFill>
            </a:endParaRPr>
          </a:p>
        </p:txBody>
      </p:sp>
      <p:sp>
        <p:nvSpPr>
          <p:cNvPr id="81924" name="SectionNumber" hidden="1"/>
          <p:cNvSpPr>
            <a:spLocks noGrp="1"/>
          </p:cNvSpPr>
          <p:nvPr>
            <p:ph type="body" sz="quarter" idx="13"/>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4.1</a:t>
            </a:r>
          </a:p>
        </p:txBody>
      </p:sp>
      <p:sp>
        <p:nvSpPr>
          <p:cNvPr id="81925" name="SectionTitle" hidden="1"/>
          <p:cNvSpPr>
            <a:spLocks noGrp="1"/>
          </p:cNvSpPr>
          <p:nvPr>
            <p:ph type="body" sz="quarter" idx="14"/>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solidFill>
                  <a:srgbClr val="000000"/>
                </a:solidFill>
              </a:rPr>
              <a:t>Sample Spaces and Probability</a:t>
            </a:r>
          </a:p>
        </p:txBody>
      </p:sp>
      <p:sp>
        <p:nvSpPr>
          <p:cNvPr id="81926" name="ObjectiveNumber" hidden="1"/>
          <p:cNvSpPr>
            <a:spLocks noGrp="1"/>
          </p:cNvSpPr>
          <p:nvPr>
            <p:ph type="body" sz="quarter" idx="15"/>
          </p:nvPr>
        </p:nvSpPr>
        <p:spPr bwMode="auto">
          <a:xfrm>
            <a:off x="41275" y="1468438"/>
            <a:ext cx="914400" cy="457200"/>
          </a:xfrm>
          <a:noFill/>
          <a:ln>
            <a:miter lim="800000"/>
            <a:headEnd/>
            <a:tailEnd/>
          </a:ln>
        </p:spPr>
        <p:txBody>
          <a:bodyPr vert="horz" wrap="square" lIns="91440" tIns="45720" rIns="91440" bIns="45720" numCol="1" compatLnSpc="1">
            <a:prstTxWarp prst="textNoShape">
              <a:avLst/>
            </a:prstTxWarp>
          </a:bodyPr>
          <a:lstStyle/>
          <a:p>
            <a:endParaRPr lang="en-US" smtClean="0"/>
          </a:p>
        </p:txBody>
      </p:sp>
      <p:sp>
        <p:nvSpPr>
          <p:cNvPr id="81927" name="Objective" hidden="1"/>
          <p:cNvSpPr>
            <a:spLocks noGrp="1"/>
          </p:cNvSpPr>
          <p:nvPr>
            <p:ph type="body" sz="quarter" idx="16"/>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p>
        </p:txBody>
      </p:sp>
      <p:sp>
        <p:nvSpPr>
          <p:cNvPr id="81928" name="ItemNumber" hidden="1"/>
          <p:cNvSpPr>
            <a:spLocks noGrp="1"/>
          </p:cNvSpPr>
          <p:nvPr>
            <p:ph type="body" sz="quarter" idx="17"/>
          </p:nvPr>
        </p:nvSpPr>
        <p:spPr bwMode="auto">
          <a:xfrm>
            <a:off x="1828800" y="231775"/>
            <a:ext cx="1371600" cy="530225"/>
          </a:xfrm>
          <a:noFill/>
          <a:ln>
            <a:miter lim="800000"/>
            <a:headEnd/>
            <a:tailEnd/>
          </a:ln>
        </p:spPr>
        <p:txBody>
          <a:bodyPr vert="horz" wrap="square" lIns="91440" tIns="45720" rIns="91440" bIns="45720" numCol="1" compatLnSpc="1">
            <a:prstTxWarp prst="textNoShape">
              <a:avLst/>
            </a:prstTxWarp>
          </a:bodyPr>
          <a:lstStyle/>
          <a:p>
            <a:endParaRPr lang="en-US" smtClean="0">
              <a:solidFill>
                <a:srgbClr val="FFFFFF"/>
              </a:solidFill>
            </a:endParaRPr>
          </a:p>
        </p:txBody>
      </p:sp>
      <p:sp>
        <p:nvSpPr>
          <p:cNvPr id="81929" name="ItemTitle"/>
          <p:cNvSpPr>
            <a:spLocks noGrp="1"/>
          </p:cNvSpPr>
          <p:nvPr>
            <p:ph type="body" sz="quarter" idx="18"/>
          </p:nvPr>
        </p:nvSpPr>
        <p:spPr bwMode="auto">
          <a:xfrm>
            <a:off x="0" y="42863"/>
            <a:ext cx="9144000" cy="530225"/>
          </a:xfrm>
          <a:noFill/>
          <a:ln>
            <a:miter lim="800000"/>
            <a:headEnd/>
            <a:tailEnd/>
          </a:ln>
        </p:spPr>
        <p:txBody>
          <a:bodyPr vert="horz" wrap="square" lIns="91440" tIns="45720" rIns="91440" bIns="45720" numCol="1" compatLnSpc="1">
            <a:prstTxWarp prst="textNoShape">
              <a:avLst/>
            </a:prstTxWarp>
          </a:bodyPr>
          <a:lstStyle/>
          <a:p>
            <a:r>
              <a:rPr lang="en-US" smtClean="0"/>
              <a:t>Probability Rule 3</a:t>
            </a:r>
            <a:endParaRPr lang="en-US" smtClean="0">
              <a:solidFill>
                <a:srgbClr val="FFFFFF"/>
              </a:solidFill>
            </a:endParaRPr>
          </a:p>
        </p:txBody>
      </p:sp>
      <p:sp>
        <p:nvSpPr>
          <p:cNvPr id="81930" name="CONS" hidden="1"/>
          <p:cNvSpPr>
            <a:spLocks noGrp="1"/>
          </p:cNvSpPr>
          <p:nvPr>
            <p:ph type="body" sz="quarter" idx="19"/>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solidFill>
                <a:srgbClr val="000000"/>
              </a:solidFill>
            </a:endParaRPr>
          </a:p>
        </p:txBody>
      </p:sp>
      <p:sp>
        <p:nvSpPr>
          <p:cNvPr id="81931" name="SlideNumber" hidden="1"/>
          <p:cNvSpPr>
            <a:spLocks noGrp="1"/>
          </p:cNvSpPr>
          <p:nvPr>
            <p:ph type="body" sz="quarter" idx="20"/>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solidFill>
                <a:srgbClr val="000000"/>
              </a:solidFill>
            </a:endParaRPr>
          </a:p>
        </p:txBody>
      </p:sp>
      <p:sp>
        <p:nvSpPr>
          <p:cNvPr id="81932" name="Copyright" hidden="1"/>
          <p:cNvSpPr>
            <a:spLocks noGrp="1"/>
          </p:cNvSpPr>
          <p:nvPr>
            <p:ph type="body" sz="quarter" idx="21"/>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solidFill>
                <a:srgbClr val="000000"/>
              </a:solidFill>
            </a:endParaRPr>
          </a:p>
        </p:txBody>
      </p:sp>
      <p:sp>
        <p:nvSpPr>
          <p:cNvPr id="81933" name="Rectangle 13"/>
          <p:cNvSpPr>
            <a:spLocks noChangeArrowheads="1"/>
          </p:cNvSpPr>
          <p:nvPr/>
        </p:nvSpPr>
        <p:spPr bwMode="auto">
          <a:xfrm>
            <a:off x="0" y="722313"/>
            <a:ext cx="9144000" cy="523875"/>
          </a:xfrm>
          <a:prstGeom prst="rect">
            <a:avLst/>
          </a:prstGeom>
          <a:noFill/>
          <a:ln w="9525">
            <a:noFill/>
            <a:miter lim="800000"/>
            <a:headEnd/>
            <a:tailEnd/>
          </a:ln>
        </p:spPr>
        <p:txBody>
          <a:bodyPr>
            <a:spAutoFit/>
          </a:bodyPr>
          <a:lstStyle/>
          <a:p>
            <a:r>
              <a:rPr lang="en-US" sz="2800">
                <a:solidFill>
                  <a:srgbClr val="000000"/>
                </a:solidFill>
                <a:latin typeface="Calibri" pitchFamily="34" charset="0"/>
              </a:rPr>
              <a:t>If an event E is certain, then the probability of E is 1.</a:t>
            </a:r>
          </a:p>
        </p:txBody>
      </p:sp>
      <p:pic>
        <p:nvPicPr>
          <p:cNvPr id="81934"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ChapterNumber" hidden="1"/>
          <p:cNvSpPr>
            <a:spLocks noGrp="1"/>
          </p:cNvSpPr>
          <p:nvPr>
            <p:ph type="body" sz="quarter" idx="10"/>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p>
        </p:txBody>
      </p:sp>
      <p:sp>
        <p:nvSpPr>
          <p:cNvPr id="82946" name="ChapterTitle" hidden="1"/>
          <p:cNvSpPr>
            <a:spLocks noGrp="1"/>
          </p:cNvSpPr>
          <p:nvPr>
            <p:ph type="body" sz="quarter" idx="11"/>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solidFill>
                <a:srgbClr val="000000"/>
              </a:solidFill>
            </a:endParaRPr>
          </a:p>
        </p:txBody>
      </p:sp>
      <p:sp>
        <p:nvSpPr>
          <p:cNvPr id="82947" name="ChapterSubTitle" hidden="1"/>
          <p:cNvSpPr>
            <a:spLocks noGrp="1"/>
          </p:cNvSpPr>
          <p:nvPr>
            <p:ph type="body" sz="quarter" idx="12"/>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solidFill>
                <a:srgbClr val="000000"/>
              </a:solidFill>
            </a:endParaRPr>
          </a:p>
        </p:txBody>
      </p:sp>
      <p:sp>
        <p:nvSpPr>
          <p:cNvPr id="82948" name="SectionNumber" hidden="1"/>
          <p:cNvSpPr>
            <a:spLocks noGrp="1"/>
          </p:cNvSpPr>
          <p:nvPr>
            <p:ph type="body" sz="quarter" idx="13"/>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4.1</a:t>
            </a:r>
          </a:p>
        </p:txBody>
      </p:sp>
      <p:sp>
        <p:nvSpPr>
          <p:cNvPr id="82949" name="SectionTitle" hidden="1"/>
          <p:cNvSpPr>
            <a:spLocks noGrp="1"/>
          </p:cNvSpPr>
          <p:nvPr>
            <p:ph type="body" sz="quarter" idx="14"/>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solidFill>
                  <a:srgbClr val="000000"/>
                </a:solidFill>
              </a:rPr>
              <a:t>Sample Spaces and Probability</a:t>
            </a:r>
          </a:p>
        </p:txBody>
      </p:sp>
      <p:sp>
        <p:nvSpPr>
          <p:cNvPr id="82950" name="ObjectiveNumber" hidden="1"/>
          <p:cNvSpPr>
            <a:spLocks noGrp="1"/>
          </p:cNvSpPr>
          <p:nvPr>
            <p:ph type="body" sz="quarter" idx="15"/>
          </p:nvPr>
        </p:nvSpPr>
        <p:spPr bwMode="auto">
          <a:xfrm>
            <a:off x="41275" y="1468438"/>
            <a:ext cx="914400" cy="457200"/>
          </a:xfrm>
          <a:noFill/>
          <a:ln>
            <a:miter lim="800000"/>
            <a:headEnd/>
            <a:tailEnd/>
          </a:ln>
        </p:spPr>
        <p:txBody>
          <a:bodyPr vert="horz" wrap="square" lIns="91440" tIns="45720" rIns="91440" bIns="45720" numCol="1" compatLnSpc="1">
            <a:prstTxWarp prst="textNoShape">
              <a:avLst/>
            </a:prstTxWarp>
          </a:bodyPr>
          <a:lstStyle/>
          <a:p>
            <a:endParaRPr lang="en-US" smtClean="0"/>
          </a:p>
        </p:txBody>
      </p:sp>
      <p:sp>
        <p:nvSpPr>
          <p:cNvPr id="82951" name="Objective" hidden="1"/>
          <p:cNvSpPr>
            <a:spLocks noGrp="1"/>
          </p:cNvSpPr>
          <p:nvPr>
            <p:ph type="body" sz="quarter" idx="16"/>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p>
        </p:txBody>
      </p:sp>
      <p:sp>
        <p:nvSpPr>
          <p:cNvPr id="82952" name="ItemNumber" hidden="1"/>
          <p:cNvSpPr>
            <a:spLocks noGrp="1"/>
          </p:cNvSpPr>
          <p:nvPr>
            <p:ph type="body" sz="quarter" idx="17"/>
          </p:nvPr>
        </p:nvSpPr>
        <p:spPr bwMode="auto">
          <a:xfrm>
            <a:off x="1828800" y="231775"/>
            <a:ext cx="1371600" cy="530225"/>
          </a:xfrm>
          <a:noFill/>
          <a:ln>
            <a:miter lim="800000"/>
            <a:headEnd/>
            <a:tailEnd/>
          </a:ln>
        </p:spPr>
        <p:txBody>
          <a:bodyPr vert="horz" wrap="square" lIns="91440" tIns="45720" rIns="91440" bIns="45720" numCol="1" compatLnSpc="1">
            <a:prstTxWarp prst="textNoShape">
              <a:avLst/>
            </a:prstTxWarp>
          </a:bodyPr>
          <a:lstStyle/>
          <a:p>
            <a:endParaRPr lang="en-US" smtClean="0">
              <a:solidFill>
                <a:srgbClr val="FFFFFF"/>
              </a:solidFill>
            </a:endParaRPr>
          </a:p>
        </p:txBody>
      </p:sp>
      <p:sp>
        <p:nvSpPr>
          <p:cNvPr id="82953" name="ItemTitle"/>
          <p:cNvSpPr>
            <a:spLocks noGrp="1"/>
          </p:cNvSpPr>
          <p:nvPr>
            <p:ph type="body" sz="quarter" idx="18"/>
          </p:nvPr>
        </p:nvSpPr>
        <p:spPr bwMode="auto">
          <a:xfrm>
            <a:off x="0" y="42863"/>
            <a:ext cx="9144000" cy="530225"/>
          </a:xfrm>
          <a:noFill/>
          <a:ln>
            <a:miter lim="800000"/>
            <a:headEnd/>
            <a:tailEnd/>
          </a:ln>
        </p:spPr>
        <p:txBody>
          <a:bodyPr vert="horz" wrap="square" lIns="91440" tIns="45720" rIns="91440" bIns="45720" numCol="1" compatLnSpc="1">
            <a:prstTxWarp prst="textNoShape">
              <a:avLst/>
            </a:prstTxWarp>
          </a:bodyPr>
          <a:lstStyle/>
          <a:p>
            <a:r>
              <a:rPr lang="en-US" smtClean="0"/>
              <a:t>Probability Rule 4</a:t>
            </a:r>
            <a:endParaRPr lang="en-US" smtClean="0">
              <a:solidFill>
                <a:srgbClr val="FFFFFF"/>
              </a:solidFill>
            </a:endParaRPr>
          </a:p>
        </p:txBody>
      </p:sp>
      <p:sp>
        <p:nvSpPr>
          <p:cNvPr id="82954" name="CONS" hidden="1"/>
          <p:cNvSpPr>
            <a:spLocks noGrp="1"/>
          </p:cNvSpPr>
          <p:nvPr>
            <p:ph type="body" sz="quarter" idx="19"/>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solidFill>
                <a:srgbClr val="000000"/>
              </a:solidFill>
            </a:endParaRPr>
          </a:p>
        </p:txBody>
      </p:sp>
      <p:sp>
        <p:nvSpPr>
          <p:cNvPr id="82955" name="SlideNumber" hidden="1"/>
          <p:cNvSpPr>
            <a:spLocks noGrp="1"/>
          </p:cNvSpPr>
          <p:nvPr>
            <p:ph type="body" sz="quarter" idx="20"/>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solidFill>
                <a:srgbClr val="000000"/>
              </a:solidFill>
            </a:endParaRPr>
          </a:p>
        </p:txBody>
      </p:sp>
      <p:sp>
        <p:nvSpPr>
          <p:cNvPr id="82956" name="Copyright" hidden="1"/>
          <p:cNvSpPr>
            <a:spLocks noGrp="1"/>
          </p:cNvSpPr>
          <p:nvPr>
            <p:ph type="body" sz="quarter" idx="21"/>
          </p:nvPr>
        </p:nvSpPr>
        <p:spPr bwMode="auto">
          <a:noFill/>
          <a:ln>
            <a:miter lim="800000"/>
            <a:headEnd/>
            <a:tailEnd/>
          </a:ln>
        </p:spPr>
        <p:txBody>
          <a:bodyPr vert="horz" wrap="square" lIns="91440" tIns="45720" rIns="91440" bIns="45720" numCol="1" compatLnSpc="1">
            <a:prstTxWarp prst="textNoShape">
              <a:avLst/>
            </a:prstTxWarp>
          </a:bodyPr>
          <a:lstStyle/>
          <a:p>
            <a:endParaRPr lang="en-US" smtClean="0">
              <a:solidFill>
                <a:srgbClr val="000000"/>
              </a:solidFill>
            </a:endParaRPr>
          </a:p>
        </p:txBody>
      </p:sp>
      <p:sp>
        <p:nvSpPr>
          <p:cNvPr id="82957" name="Rectangle 13"/>
          <p:cNvSpPr>
            <a:spLocks noChangeArrowheads="1"/>
          </p:cNvSpPr>
          <p:nvPr/>
        </p:nvSpPr>
        <p:spPr bwMode="auto">
          <a:xfrm>
            <a:off x="0" y="722313"/>
            <a:ext cx="9144000" cy="954087"/>
          </a:xfrm>
          <a:prstGeom prst="rect">
            <a:avLst/>
          </a:prstGeom>
          <a:noFill/>
          <a:ln w="9525">
            <a:noFill/>
            <a:miter lim="800000"/>
            <a:headEnd/>
            <a:tailEnd/>
          </a:ln>
        </p:spPr>
        <p:txBody>
          <a:bodyPr>
            <a:spAutoFit/>
          </a:bodyPr>
          <a:lstStyle/>
          <a:p>
            <a:r>
              <a:rPr lang="en-US" sz="2800">
                <a:latin typeface="Calibri" pitchFamily="34" charset="0"/>
              </a:rPr>
              <a:t>The sum of the probabilities of all the outcomes in the sample space is 1.</a:t>
            </a:r>
            <a:endParaRPr lang="en-US" sz="2800">
              <a:solidFill>
                <a:srgbClr val="000000"/>
              </a:solidFill>
              <a:latin typeface="Calibri" pitchFamily="34" charset="0"/>
            </a:endParaRPr>
          </a:p>
        </p:txBody>
      </p:sp>
      <p:pic>
        <p:nvPicPr>
          <p:cNvPr id="82958"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457200"/>
            <a:ext cx="8229600" cy="1905000"/>
          </a:xfrm>
        </p:spPr>
        <p:txBody>
          <a:bodyPr/>
          <a:lstStyle/>
          <a:p>
            <a:pPr eaLnBrk="1" hangingPunct="1"/>
            <a:r>
              <a:rPr lang="en-US" smtClean="0"/>
              <a:t>Chapter 4</a:t>
            </a:r>
            <a:br>
              <a:rPr lang="en-US" smtClean="0"/>
            </a:br>
            <a:r>
              <a:rPr lang="en-US" smtClean="0"/>
              <a:t>Probability and Counting Rules</a:t>
            </a:r>
          </a:p>
        </p:txBody>
      </p:sp>
      <p:sp>
        <p:nvSpPr>
          <p:cNvPr id="83970" name="Content Placeholder 2"/>
          <p:cNvSpPr>
            <a:spLocks noGrp="1"/>
          </p:cNvSpPr>
          <p:nvPr>
            <p:ph idx="1"/>
          </p:nvPr>
        </p:nvSpPr>
        <p:spPr>
          <a:xfrm>
            <a:off x="457200" y="3352800"/>
            <a:ext cx="8229600" cy="2514600"/>
          </a:xfrm>
        </p:spPr>
        <p:txBody>
          <a:bodyPr/>
          <a:lstStyle/>
          <a:p>
            <a:pPr eaLnBrk="1" hangingPunct="1">
              <a:buFont typeface="Wingdings" pitchFamily="2" charset="2"/>
              <a:buNone/>
            </a:pPr>
            <a:r>
              <a:rPr lang="en-US" sz="4400" u="sng" smtClean="0"/>
              <a:t>Section 4-1</a:t>
            </a:r>
          </a:p>
          <a:p>
            <a:pPr eaLnBrk="1" hangingPunct="1">
              <a:buFont typeface="Wingdings" pitchFamily="2" charset="2"/>
              <a:buNone/>
            </a:pPr>
            <a:r>
              <a:rPr lang="en-US" sz="3600" smtClean="0"/>
              <a:t>Exercise 4-9</a:t>
            </a:r>
          </a:p>
          <a:p>
            <a:pPr eaLnBrk="1" hangingPunct="1">
              <a:buFont typeface="Wingdings" pitchFamily="2" charset="2"/>
              <a:buNone/>
            </a:pPr>
            <a:r>
              <a:rPr lang="en-US" sz="3600" smtClean="0"/>
              <a:t>Page #189</a:t>
            </a:r>
          </a:p>
        </p:txBody>
      </p:sp>
      <p:sp>
        <p:nvSpPr>
          <p:cNvPr id="83971"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D246AD32-9CDE-4728-A750-EEB45961EDF2}" type="slidenum">
              <a:rPr lang="en-US" smtClean="0"/>
              <a:pPr fontAlgn="base">
                <a:spcBef>
                  <a:spcPct val="0"/>
                </a:spcBef>
                <a:spcAft>
                  <a:spcPct val="0"/>
                </a:spcAft>
              </a:pPr>
              <a:t>23</a:t>
            </a:fld>
            <a:endParaRPr lang="en-US" smtClean="0"/>
          </a:p>
        </p:txBody>
      </p:sp>
      <p:sp>
        <p:nvSpPr>
          <p:cNvPr id="83972"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83973"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457200" y="457200"/>
            <a:ext cx="8229600" cy="685800"/>
          </a:xfrm>
        </p:spPr>
        <p:txBody>
          <a:bodyPr/>
          <a:lstStyle/>
          <a:p>
            <a:pPr eaLnBrk="1" hangingPunct="1"/>
            <a:r>
              <a:rPr lang="en-US" sz="3600" smtClean="0"/>
              <a:t>Exercise 4-9: Rolling a Die</a:t>
            </a:r>
          </a:p>
        </p:txBody>
      </p:sp>
      <p:sp>
        <p:nvSpPr>
          <p:cNvPr id="86018" name="Rectangle 3"/>
          <p:cNvSpPr>
            <a:spLocks noGrp="1" noChangeArrowheads="1"/>
          </p:cNvSpPr>
          <p:nvPr>
            <p:ph type="body" idx="1"/>
          </p:nvPr>
        </p:nvSpPr>
        <p:spPr>
          <a:xfrm>
            <a:off x="609600" y="1219200"/>
            <a:ext cx="8077200" cy="1066800"/>
          </a:xfrm>
        </p:spPr>
        <p:txBody>
          <a:bodyPr/>
          <a:lstStyle/>
          <a:p>
            <a:pPr marL="0" indent="0" eaLnBrk="1" hangingPunct="1">
              <a:buFont typeface="Wingdings" pitchFamily="2" charset="2"/>
              <a:buNone/>
            </a:pPr>
            <a:r>
              <a:rPr lang="en-US" sz="2800" smtClean="0"/>
              <a:t>When a single die is rolled, what is the probability of getting a number less than 7?</a:t>
            </a:r>
          </a:p>
          <a:p>
            <a:pPr marL="0" indent="0" eaLnBrk="1" hangingPunct="1">
              <a:buFont typeface="Wingdings" pitchFamily="2" charset="2"/>
              <a:buNone/>
            </a:pPr>
            <a:endParaRPr lang="en-US" sz="2800" smtClean="0"/>
          </a:p>
          <a:p>
            <a:pPr marL="0" indent="0" eaLnBrk="1" hangingPunct="1">
              <a:buFont typeface="Wingdings" pitchFamily="2" charset="2"/>
              <a:buNone/>
            </a:pPr>
            <a:r>
              <a:rPr lang="en-US" sz="2800" smtClean="0"/>
              <a:t>Since all outcomes—1, 2, 3, 4, 5, and 6—are less than 7, the probability is</a:t>
            </a:r>
          </a:p>
          <a:p>
            <a:pPr marL="0" indent="0" eaLnBrk="1" hangingPunct="1">
              <a:buFont typeface="Wingdings" pitchFamily="2" charset="2"/>
              <a:buNone/>
            </a:pPr>
            <a:endParaRPr lang="en-US" sz="2800" smtClean="0"/>
          </a:p>
          <a:p>
            <a:pPr marL="0" indent="0" eaLnBrk="1" hangingPunct="1">
              <a:buFont typeface="Wingdings" pitchFamily="2" charset="2"/>
              <a:buNone/>
            </a:pPr>
            <a:endParaRPr lang="en-US" sz="2800" smtClean="0"/>
          </a:p>
          <a:p>
            <a:pPr marL="0" indent="0" eaLnBrk="1" hangingPunct="1">
              <a:buFont typeface="Wingdings" pitchFamily="2" charset="2"/>
              <a:buNone/>
            </a:pPr>
            <a:r>
              <a:rPr lang="en-US" sz="2800" smtClean="0"/>
              <a:t>The event of getting a number less than 7 is certain.</a:t>
            </a:r>
          </a:p>
        </p:txBody>
      </p:sp>
      <p:pic>
        <p:nvPicPr>
          <p:cNvPr id="86019" name="Picture 31"/>
          <p:cNvPicPr>
            <a:picLocks noChangeAspect="1" noChangeArrowheads="1"/>
          </p:cNvPicPr>
          <p:nvPr/>
        </p:nvPicPr>
        <p:blipFill>
          <a:blip r:embed="rId3"/>
          <a:srcRect/>
          <a:stretch>
            <a:fillRect/>
          </a:stretch>
        </p:blipFill>
        <p:spPr bwMode="auto">
          <a:xfrm>
            <a:off x="2047875" y="3757613"/>
            <a:ext cx="5048250" cy="585787"/>
          </a:xfrm>
          <a:prstGeom prst="rect">
            <a:avLst/>
          </a:prstGeom>
          <a:noFill/>
          <a:ln w="9525">
            <a:noFill/>
            <a:miter lim="800000"/>
            <a:headEnd/>
            <a:tailEnd/>
          </a:ln>
        </p:spPr>
      </p:pic>
      <p:sp>
        <p:nvSpPr>
          <p:cNvPr id="86020"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24454DD3-000C-4327-93DB-4FD1FC419EF9}" type="slidenum">
              <a:rPr lang="en-US" smtClean="0"/>
              <a:pPr fontAlgn="base">
                <a:spcBef>
                  <a:spcPct val="0"/>
                </a:spcBef>
                <a:spcAft>
                  <a:spcPct val="0"/>
                </a:spcAft>
              </a:pPr>
              <a:t>24</a:t>
            </a:fld>
            <a:endParaRPr lang="en-US" smtClean="0"/>
          </a:p>
        </p:txBody>
      </p:sp>
      <p:sp>
        <p:nvSpPr>
          <p:cNvPr id="86021"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86022" name="Picture 2"/>
          <p:cNvPicPr>
            <a:picLocks noChangeAspect="1" noChangeArrowheads="1"/>
          </p:cNvPicPr>
          <p:nvPr/>
        </p:nvPicPr>
        <p:blipFill>
          <a:blip r:embed="rId4"/>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4" name="Rectangle 2"/>
          <p:cNvSpPr>
            <a:spLocks noGrp="1" noChangeArrowheads="1"/>
          </p:cNvSpPr>
          <p:nvPr>
            <p:ph type="title"/>
          </p:nvPr>
        </p:nvSpPr>
        <p:spPr>
          <a:xfrm>
            <a:off x="457200" y="304800"/>
            <a:ext cx="8229600" cy="990600"/>
          </a:xfrm>
        </p:spPr>
        <p:txBody>
          <a:bodyPr/>
          <a:lstStyle/>
          <a:p>
            <a:pPr eaLnBrk="1" hangingPunct="1"/>
            <a:r>
              <a:rPr lang="en-US" sz="4000" smtClean="0"/>
              <a:t>Sample Spaces and Probability</a:t>
            </a:r>
          </a:p>
        </p:txBody>
      </p:sp>
      <p:graphicFrame>
        <p:nvGraphicFramePr>
          <p:cNvPr id="30782" name="Object 62"/>
          <p:cNvGraphicFramePr>
            <a:graphicFrameLocks noChangeAspect="1"/>
          </p:cNvGraphicFramePr>
          <p:nvPr/>
        </p:nvGraphicFramePr>
        <p:xfrm>
          <a:off x="457200" y="1447800"/>
          <a:ext cx="7924800" cy="2962275"/>
        </p:xfrm>
        <a:graphic>
          <a:graphicData uri="http://schemas.openxmlformats.org/presentationml/2006/ole">
            <p:oleObj spid="_x0000_s30782" name="Equation" r:id="rId4" imgW="2311400" imgH="863600" progId="">
              <p:embed/>
            </p:oleObj>
          </a:graphicData>
        </a:graphic>
      </p:graphicFrame>
      <p:graphicFrame>
        <p:nvGraphicFramePr>
          <p:cNvPr id="30783" name="Object 63"/>
          <p:cNvGraphicFramePr>
            <a:graphicFrameLocks noChangeAspect="1"/>
          </p:cNvGraphicFramePr>
          <p:nvPr/>
        </p:nvGraphicFramePr>
        <p:xfrm>
          <a:off x="1900238" y="4495800"/>
          <a:ext cx="4887912" cy="1193800"/>
        </p:xfrm>
        <a:graphic>
          <a:graphicData uri="http://schemas.openxmlformats.org/presentationml/2006/ole">
            <p:oleObj spid="_x0000_s30783" name="Equation" r:id="rId5" imgW="1143000" imgH="279360" progId="">
              <p:embed/>
            </p:oleObj>
          </a:graphicData>
        </a:graphic>
      </p:graphicFrame>
      <p:sp>
        <p:nvSpPr>
          <p:cNvPr id="30785"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4E8ED107-8168-4498-BCFA-A406753B74FF}" type="slidenum">
              <a:rPr lang="en-US" smtClean="0"/>
              <a:pPr fontAlgn="base">
                <a:spcBef>
                  <a:spcPct val="0"/>
                </a:spcBef>
                <a:spcAft>
                  <a:spcPct val="0"/>
                </a:spcAft>
              </a:pPr>
              <a:t>25</a:t>
            </a:fld>
            <a:endParaRPr lang="en-US" smtClean="0"/>
          </a:p>
        </p:txBody>
      </p:sp>
      <p:sp>
        <p:nvSpPr>
          <p:cNvPr id="30786"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30787" name="Picture 2"/>
          <p:cNvPicPr>
            <a:picLocks noChangeAspect="1" noChangeArrowheads="1"/>
          </p:cNvPicPr>
          <p:nvPr/>
        </p:nvPicPr>
        <p:blipFill>
          <a:blip r:embed="rId6"/>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457200" y="457200"/>
            <a:ext cx="8229600" cy="1905000"/>
          </a:xfrm>
        </p:spPr>
        <p:txBody>
          <a:bodyPr/>
          <a:lstStyle/>
          <a:p>
            <a:pPr eaLnBrk="1" hangingPunct="1"/>
            <a:r>
              <a:rPr lang="en-US" smtClean="0"/>
              <a:t>Chapter 4</a:t>
            </a:r>
            <a:br>
              <a:rPr lang="en-US" smtClean="0"/>
            </a:br>
            <a:r>
              <a:rPr lang="en-US" smtClean="0"/>
              <a:t>Probability and Counting Rules</a:t>
            </a:r>
          </a:p>
        </p:txBody>
      </p:sp>
      <p:sp>
        <p:nvSpPr>
          <p:cNvPr id="91138" name="Content Placeholder 2"/>
          <p:cNvSpPr>
            <a:spLocks noGrp="1"/>
          </p:cNvSpPr>
          <p:nvPr>
            <p:ph idx="1"/>
          </p:nvPr>
        </p:nvSpPr>
        <p:spPr>
          <a:xfrm>
            <a:off x="457200" y="3352800"/>
            <a:ext cx="8229600" cy="2514600"/>
          </a:xfrm>
        </p:spPr>
        <p:txBody>
          <a:bodyPr/>
          <a:lstStyle/>
          <a:p>
            <a:pPr eaLnBrk="1" hangingPunct="1">
              <a:buFont typeface="Wingdings" pitchFamily="2" charset="2"/>
              <a:buNone/>
            </a:pPr>
            <a:r>
              <a:rPr lang="en-US" sz="4400" u="sng" smtClean="0"/>
              <a:t>Section 4-1</a:t>
            </a:r>
          </a:p>
          <a:p>
            <a:pPr eaLnBrk="1" hangingPunct="1">
              <a:buFont typeface="Wingdings" pitchFamily="2" charset="2"/>
              <a:buNone/>
            </a:pPr>
            <a:r>
              <a:rPr lang="en-US" sz="3600" smtClean="0"/>
              <a:t>Example 4-10</a:t>
            </a:r>
          </a:p>
          <a:p>
            <a:pPr eaLnBrk="1" hangingPunct="1">
              <a:buFont typeface="Wingdings" pitchFamily="2" charset="2"/>
              <a:buNone/>
            </a:pPr>
            <a:r>
              <a:rPr lang="en-US" sz="3600" smtClean="0"/>
              <a:t>Page #189</a:t>
            </a:r>
          </a:p>
        </p:txBody>
      </p:sp>
      <p:sp>
        <p:nvSpPr>
          <p:cNvPr id="91139"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D7D81702-29F4-4E32-8D09-82BF7EFDD96B}" type="slidenum">
              <a:rPr lang="en-US" smtClean="0"/>
              <a:pPr fontAlgn="base">
                <a:spcBef>
                  <a:spcPct val="0"/>
                </a:spcBef>
                <a:spcAft>
                  <a:spcPct val="0"/>
                </a:spcAft>
              </a:pPr>
              <a:t>26</a:t>
            </a:fld>
            <a:endParaRPr lang="en-US" smtClean="0"/>
          </a:p>
        </p:txBody>
      </p:sp>
      <p:sp>
        <p:nvSpPr>
          <p:cNvPr id="91140"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91141"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457200" y="457200"/>
            <a:ext cx="8229600" cy="685800"/>
          </a:xfrm>
        </p:spPr>
        <p:txBody>
          <a:bodyPr/>
          <a:lstStyle/>
          <a:p>
            <a:pPr eaLnBrk="1" hangingPunct="1"/>
            <a:r>
              <a:rPr lang="en-US" sz="3600" smtClean="0"/>
              <a:t>Example 4-10: Finding Complements</a:t>
            </a:r>
          </a:p>
        </p:txBody>
      </p:sp>
      <p:sp>
        <p:nvSpPr>
          <p:cNvPr id="93186" name="Rectangle 3"/>
          <p:cNvSpPr>
            <a:spLocks noGrp="1" noChangeArrowheads="1"/>
          </p:cNvSpPr>
          <p:nvPr>
            <p:ph type="body" idx="1"/>
          </p:nvPr>
        </p:nvSpPr>
        <p:spPr>
          <a:xfrm>
            <a:off x="609600" y="1219200"/>
            <a:ext cx="8077200" cy="609600"/>
          </a:xfrm>
        </p:spPr>
        <p:txBody>
          <a:bodyPr/>
          <a:lstStyle/>
          <a:p>
            <a:pPr marL="0" indent="0" eaLnBrk="1" hangingPunct="1">
              <a:buFont typeface="Wingdings" pitchFamily="2" charset="2"/>
              <a:buNone/>
            </a:pPr>
            <a:r>
              <a:rPr lang="en-US" sz="2800" smtClean="0"/>
              <a:t>Find the complement of each event.</a:t>
            </a:r>
          </a:p>
        </p:txBody>
      </p:sp>
      <p:sp>
        <p:nvSpPr>
          <p:cNvPr id="93187" name="AutoShape 4"/>
          <p:cNvSpPr>
            <a:spLocks noChangeAspect="1" noChangeArrowheads="1" noTextEdit="1"/>
          </p:cNvSpPr>
          <p:nvPr/>
        </p:nvSpPr>
        <p:spPr bwMode="auto">
          <a:xfrm>
            <a:off x="1219200" y="1828800"/>
            <a:ext cx="6467475" cy="3238500"/>
          </a:xfrm>
          <a:prstGeom prst="rect">
            <a:avLst/>
          </a:prstGeom>
          <a:noFill/>
          <a:ln w="9525">
            <a:noFill/>
            <a:miter lim="800000"/>
            <a:headEnd/>
            <a:tailEnd/>
          </a:ln>
        </p:spPr>
        <p:txBody>
          <a:bodyPr/>
          <a:lstStyle/>
          <a:p>
            <a:endParaRPr lang="en-US"/>
          </a:p>
        </p:txBody>
      </p:sp>
      <p:sp>
        <p:nvSpPr>
          <p:cNvPr id="93188" name="AutoShape 4"/>
          <p:cNvSpPr>
            <a:spLocks noChangeAspect="1" noChangeArrowheads="1" noTextEdit="1"/>
          </p:cNvSpPr>
          <p:nvPr/>
        </p:nvSpPr>
        <p:spPr bwMode="auto">
          <a:xfrm>
            <a:off x="695325" y="1971675"/>
            <a:ext cx="7762875" cy="3971925"/>
          </a:xfrm>
          <a:prstGeom prst="rect">
            <a:avLst/>
          </a:prstGeom>
          <a:noFill/>
          <a:ln w="9525">
            <a:noFill/>
            <a:miter lim="800000"/>
            <a:headEnd/>
            <a:tailEnd/>
          </a:ln>
        </p:spPr>
        <p:txBody>
          <a:bodyPr/>
          <a:lstStyle/>
          <a:p>
            <a:endParaRPr lang="en-US"/>
          </a:p>
        </p:txBody>
      </p:sp>
      <p:sp>
        <p:nvSpPr>
          <p:cNvPr id="93189" name="Rectangle 6"/>
          <p:cNvSpPr>
            <a:spLocks noChangeArrowheads="1"/>
          </p:cNvSpPr>
          <p:nvPr/>
        </p:nvSpPr>
        <p:spPr bwMode="auto">
          <a:xfrm>
            <a:off x="804863" y="2081213"/>
            <a:ext cx="3695700" cy="371475"/>
          </a:xfrm>
          <a:prstGeom prst="rect">
            <a:avLst/>
          </a:prstGeom>
          <a:solidFill>
            <a:srgbClr val="FFFFFF"/>
          </a:solidFill>
          <a:ln w="9525">
            <a:noFill/>
            <a:miter lim="800000"/>
            <a:headEnd/>
            <a:tailEnd/>
          </a:ln>
        </p:spPr>
        <p:txBody>
          <a:bodyPr/>
          <a:lstStyle/>
          <a:p>
            <a:pPr eaLnBrk="0" hangingPunct="0"/>
            <a:endParaRPr lang="en-US">
              <a:solidFill>
                <a:srgbClr val="000000"/>
              </a:solidFill>
            </a:endParaRPr>
          </a:p>
        </p:txBody>
      </p:sp>
      <p:sp>
        <p:nvSpPr>
          <p:cNvPr id="93190" name="Rectangle 7"/>
          <p:cNvSpPr>
            <a:spLocks noChangeArrowheads="1"/>
          </p:cNvSpPr>
          <p:nvPr/>
        </p:nvSpPr>
        <p:spPr bwMode="auto">
          <a:xfrm>
            <a:off x="4500563" y="2081213"/>
            <a:ext cx="3848100" cy="371475"/>
          </a:xfrm>
          <a:prstGeom prst="rect">
            <a:avLst/>
          </a:prstGeom>
          <a:solidFill>
            <a:srgbClr val="FFFFFF"/>
          </a:solidFill>
          <a:ln w="9525">
            <a:noFill/>
            <a:miter lim="800000"/>
            <a:headEnd/>
            <a:tailEnd/>
          </a:ln>
        </p:spPr>
        <p:txBody>
          <a:bodyPr/>
          <a:lstStyle/>
          <a:p>
            <a:pPr eaLnBrk="0" hangingPunct="0"/>
            <a:endParaRPr lang="en-US">
              <a:solidFill>
                <a:srgbClr val="000000"/>
              </a:solidFill>
            </a:endParaRPr>
          </a:p>
        </p:txBody>
      </p:sp>
      <p:sp>
        <p:nvSpPr>
          <p:cNvPr id="93191" name="Rectangle 8"/>
          <p:cNvSpPr>
            <a:spLocks noChangeArrowheads="1"/>
          </p:cNvSpPr>
          <p:nvPr/>
        </p:nvSpPr>
        <p:spPr bwMode="auto">
          <a:xfrm>
            <a:off x="804863" y="2452688"/>
            <a:ext cx="3695700" cy="638175"/>
          </a:xfrm>
          <a:prstGeom prst="rect">
            <a:avLst/>
          </a:prstGeom>
          <a:solidFill>
            <a:srgbClr val="FFFFFF"/>
          </a:solidFill>
          <a:ln w="9525">
            <a:noFill/>
            <a:miter lim="800000"/>
            <a:headEnd/>
            <a:tailEnd/>
          </a:ln>
        </p:spPr>
        <p:txBody>
          <a:bodyPr/>
          <a:lstStyle/>
          <a:p>
            <a:pPr eaLnBrk="0" hangingPunct="0"/>
            <a:endParaRPr lang="en-US">
              <a:solidFill>
                <a:srgbClr val="000000"/>
              </a:solidFill>
            </a:endParaRPr>
          </a:p>
        </p:txBody>
      </p:sp>
      <p:sp>
        <p:nvSpPr>
          <p:cNvPr id="93192" name="Rectangle 9"/>
          <p:cNvSpPr>
            <a:spLocks noChangeArrowheads="1"/>
          </p:cNvSpPr>
          <p:nvPr/>
        </p:nvSpPr>
        <p:spPr bwMode="auto">
          <a:xfrm>
            <a:off x="4500563" y="2452688"/>
            <a:ext cx="3848100" cy="638175"/>
          </a:xfrm>
          <a:prstGeom prst="rect">
            <a:avLst/>
          </a:prstGeom>
          <a:solidFill>
            <a:srgbClr val="FFFFFF"/>
          </a:solidFill>
          <a:ln w="9525">
            <a:noFill/>
            <a:miter lim="800000"/>
            <a:headEnd/>
            <a:tailEnd/>
          </a:ln>
        </p:spPr>
        <p:txBody>
          <a:bodyPr/>
          <a:lstStyle/>
          <a:p>
            <a:pPr eaLnBrk="0" hangingPunct="0"/>
            <a:endParaRPr lang="en-US">
              <a:solidFill>
                <a:srgbClr val="000000"/>
              </a:solidFill>
            </a:endParaRPr>
          </a:p>
        </p:txBody>
      </p:sp>
      <p:sp>
        <p:nvSpPr>
          <p:cNvPr id="93193" name="Rectangle 10"/>
          <p:cNvSpPr>
            <a:spLocks noChangeArrowheads="1"/>
          </p:cNvSpPr>
          <p:nvPr/>
        </p:nvSpPr>
        <p:spPr bwMode="auto">
          <a:xfrm>
            <a:off x="804863" y="3090863"/>
            <a:ext cx="3695700" cy="914400"/>
          </a:xfrm>
          <a:prstGeom prst="rect">
            <a:avLst/>
          </a:prstGeom>
          <a:solidFill>
            <a:srgbClr val="FFFFFF"/>
          </a:solidFill>
          <a:ln w="9525">
            <a:noFill/>
            <a:miter lim="800000"/>
            <a:headEnd/>
            <a:tailEnd/>
          </a:ln>
        </p:spPr>
        <p:txBody>
          <a:bodyPr/>
          <a:lstStyle/>
          <a:p>
            <a:pPr eaLnBrk="0" hangingPunct="0"/>
            <a:endParaRPr lang="en-US">
              <a:solidFill>
                <a:srgbClr val="000000"/>
              </a:solidFill>
            </a:endParaRPr>
          </a:p>
        </p:txBody>
      </p:sp>
      <p:sp>
        <p:nvSpPr>
          <p:cNvPr id="93194" name="Rectangle 11"/>
          <p:cNvSpPr>
            <a:spLocks noChangeArrowheads="1"/>
          </p:cNvSpPr>
          <p:nvPr/>
        </p:nvSpPr>
        <p:spPr bwMode="auto">
          <a:xfrm>
            <a:off x="4500563" y="3090863"/>
            <a:ext cx="3848100" cy="914400"/>
          </a:xfrm>
          <a:prstGeom prst="rect">
            <a:avLst/>
          </a:prstGeom>
          <a:solidFill>
            <a:srgbClr val="FFFFFF"/>
          </a:solidFill>
          <a:ln w="9525">
            <a:noFill/>
            <a:miter lim="800000"/>
            <a:headEnd/>
            <a:tailEnd/>
          </a:ln>
        </p:spPr>
        <p:txBody>
          <a:bodyPr/>
          <a:lstStyle/>
          <a:p>
            <a:pPr eaLnBrk="0" hangingPunct="0"/>
            <a:endParaRPr lang="en-US">
              <a:solidFill>
                <a:srgbClr val="000000"/>
              </a:solidFill>
            </a:endParaRPr>
          </a:p>
        </p:txBody>
      </p:sp>
      <p:sp>
        <p:nvSpPr>
          <p:cNvPr id="93195" name="Rectangle 12"/>
          <p:cNvSpPr>
            <a:spLocks noChangeArrowheads="1"/>
          </p:cNvSpPr>
          <p:nvPr/>
        </p:nvSpPr>
        <p:spPr bwMode="auto">
          <a:xfrm>
            <a:off x="804863" y="4005263"/>
            <a:ext cx="3695700" cy="1190625"/>
          </a:xfrm>
          <a:prstGeom prst="rect">
            <a:avLst/>
          </a:prstGeom>
          <a:solidFill>
            <a:srgbClr val="FFFFFF"/>
          </a:solidFill>
          <a:ln w="9525">
            <a:noFill/>
            <a:miter lim="800000"/>
            <a:headEnd/>
            <a:tailEnd/>
          </a:ln>
        </p:spPr>
        <p:txBody>
          <a:bodyPr/>
          <a:lstStyle/>
          <a:p>
            <a:pPr eaLnBrk="0" hangingPunct="0"/>
            <a:endParaRPr lang="en-US">
              <a:solidFill>
                <a:srgbClr val="000000"/>
              </a:solidFill>
            </a:endParaRPr>
          </a:p>
        </p:txBody>
      </p:sp>
      <p:sp>
        <p:nvSpPr>
          <p:cNvPr id="93196" name="Rectangle 13"/>
          <p:cNvSpPr>
            <a:spLocks noChangeArrowheads="1"/>
          </p:cNvSpPr>
          <p:nvPr/>
        </p:nvSpPr>
        <p:spPr bwMode="auto">
          <a:xfrm>
            <a:off x="4500563" y="4005263"/>
            <a:ext cx="3848100" cy="1190625"/>
          </a:xfrm>
          <a:prstGeom prst="rect">
            <a:avLst/>
          </a:prstGeom>
          <a:solidFill>
            <a:srgbClr val="FFFFFF"/>
          </a:solidFill>
          <a:ln w="9525">
            <a:noFill/>
            <a:miter lim="800000"/>
            <a:headEnd/>
            <a:tailEnd/>
          </a:ln>
        </p:spPr>
        <p:txBody>
          <a:bodyPr/>
          <a:lstStyle/>
          <a:p>
            <a:pPr eaLnBrk="0" hangingPunct="0"/>
            <a:endParaRPr lang="en-US">
              <a:solidFill>
                <a:srgbClr val="000000"/>
              </a:solidFill>
            </a:endParaRPr>
          </a:p>
        </p:txBody>
      </p:sp>
      <p:sp>
        <p:nvSpPr>
          <p:cNvPr id="93197" name="Rectangle 14"/>
          <p:cNvSpPr>
            <a:spLocks noChangeArrowheads="1"/>
          </p:cNvSpPr>
          <p:nvPr/>
        </p:nvSpPr>
        <p:spPr bwMode="auto">
          <a:xfrm>
            <a:off x="804863" y="5195888"/>
            <a:ext cx="3695700" cy="638175"/>
          </a:xfrm>
          <a:prstGeom prst="rect">
            <a:avLst/>
          </a:prstGeom>
          <a:solidFill>
            <a:srgbClr val="FFFFFF"/>
          </a:solidFill>
          <a:ln w="9525">
            <a:noFill/>
            <a:miter lim="800000"/>
            <a:headEnd/>
            <a:tailEnd/>
          </a:ln>
        </p:spPr>
        <p:txBody>
          <a:bodyPr/>
          <a:lstStyle/>
          <a:p>
            <a:pPr eaLnBrk="0" hangingPunct="0"/>
            <a:endParaRPr lang="en-US">
              <a:solidFill>
                <a:srgbClr val="000000"/>
              </a:solidFill>
            </a:endParaRPr>
          </a:p>
        </p:txBody>
      </p:sp>
      <p:sp>
        <p:nvSpPr>
          <p:cNvPr id="93198" name="Rectangle 15"/>
          <p:cNvSpPr>
            <a:spLocks noChangeArrowheads="1"/>
          </p:cNvSpPr>
          <p:nvPr/>
        </p:nvSpPr>
        <p:spPr bwMode="auto">
          <a:xfrm>
            <a:off x="4500563" y="5195888"/>
            <a:ext cx="3848100" cy="638175"/>
          </a:xfrm>
          <a:prstGeom prst="rect">
            <a:avLst/>
          </a:prstGeom>
          <a:solidFill>
            <a:srgbClr val="FFFFFF"/>
          </a:solidFill>
          <a:ln w="9525">
            <a:noFill/>
            <a:miter lim="800000"/>
            <a:headEnd/>
            <a:tailEnd/>
          </a:ln>
        </p:spPr>
        <p:txBody>
          <a:bodyPr/>
          <a:lstStyle/>
          <a:p>
            <a:pPr eaLnBrk="0" hangingPunct="0"/>
            <a:endParaRPr lang="en-US">
              <a:solidFill>
                <a:srgbClr val="000000"/>
              </a:solidFill>
            </a:endParaRPr>
          </a:p>
        </p:txBody>
      </p:sp>
      <p:sp>
        <p:nvSpPr>
          <p:cNvPr id="93199" name="Rectangle 16"/>
          <p:cNvSpPr>
            <a:spLocks noChangeArrowheads="1"/>
          </p:cNvSpPr>
          <p:nvPr/>
        </p:nvSpPr>
        <p:spPr bwMode="auto">
          <a:xfrm>
            <a:off x="809625" y="2452688"/>
            <a:ext cx="7543800" cy="9525"/>
          </a:xfrm>
          <a:prstGeom prst="rect">
            <a:avLst/>
          </a:prstGeom>
          <a:solidFill>
            <a:srgbClr val="000000"/>
          </a:solidFill>
          <a:ln w="0">
            <a:solidFill>
              <a:srgbClr val="000000"/>
            </a:solidFill>
            <a:round/>
            <a:headEnd/>
            <a:tailEnd/>
          </a:ln>
        </p:spPr>
        <p:txBody>
          <a:bodyPr/>
          <a:lstStyle/>
          <a:p>
            <a:pPr eaLnBrk="0" hangingPunct="0"/>
            <a:endParaRPr lang="en-US">
              <a:solidFill>
                <a:srgbClr val="000000"/>
              </a:solidFill>
            </a:endParaRPr>
          </a:p>
        </p:txBody>
      </p:sp>
      <p:sp>
        <p:nvSpPr>
          <p:cNvPr id="93200" name="Rectangle 17"/>
          <p:cNvSpPr>
            <a:spLocks noChangeArrowheads="1"/>
          </p:cNvSpPr>
          <p:nvPr/>
        </p:nvSpPr>
        <p:spPr bwMode="auto">
          <a:xfrm>
            <a:off x="2349500" y="2141538"/>
            <a:ext cx="723900" cy="323850"/>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rPr>
              <a:t>Event</a:t>
            </a:r>
            <a:endParaRPr lang="en-US">
              <a:solidFill>
                <a:srgbClr val="000000"/>
              </a:solidFill>
            </a:endParaRPr>
          </a:p>
        </p:txBody>
      </p:sp>
      <p:sp>
        <p:nvSpPr>
          <p:cNvPr id="93201" name="Rectangle 18"/>
          <p:cNvSpPr>
            <a:spLocks noChangeArrowheads="1"/>
          </p:cNvSpPr>
          <p:nvPr/>
        </p:nvSpPr>
        <p:spPr bwMode="auto">
          <a:xfrm>
            <a:off x="5057775" y="2141538"/>
            <a:ext cx="1485900" cy="323850"/>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rPr>
              <a:t>Complement</a:t>
            </a:r>
            <a:endParaRPr lang="en-US">
              <a:solidFill>
                <a:srgbClr val="000000"/>
              </a:solidFill>
            </a:endParaRPr>
          </a:p>
        </p:txBody>
      </p:sp>
      <p:sp>
        <p:nvSpPr>
          <p:cNvPr id="93202" name="Rectangle 19"/>
          <p:cNvSpPr>
            <a:spLocks noChangeArrowheads="1"/>
          </p:cNvSpPr>
          <p:nvPr/>
        </p:nvSpPr>
        <p:spPr bwMode="auto">
          <a:xfrm>
            <a:off x="6496050" y="2141538"/>
            <a:ext cx="1409700" cy="323850"/>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rPr>
              <a:t>of the Event</a:t>
            </a:r>
            <a:endParaRPr lang="en-US">
              <a:solidFill>
                <a:srgbClr val="000000"/>
              </a:solidFill>
            </a:endParaRPr>
          </a:p>
        </p:txBody>
      </p:sp>
      <p:sp>
        <p:nvSpPr>
          <p:cNvPr id="93203" name="Rectangle 20"/>
          <p:cNvSpPr>
            <a:spLocks noChangeArrowheads="1"/>
          </p:cNvSpPr>
          <p:nvPr/>
        </p:nvSpPr>
        <p:spPr bwMode="auto">
          <a:xfrm>
            <a:off x="901700" y="2520950"/>
            <a:ext cx="2933700" cy="314325"/>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Rolling a die and getting a 4</a:t>
            </a:r>
          </a:p>
        </p:txBody>
      </p:sp>
      <p:sp>
        <p:nvSpPr>
          <p:cNvPr id="172053" name="Rectangle 21"/>
          <p:cNvSpPr>
            <a:spLocks noChangeArrowheads="1"/>
          </p:cNvSpPr>
          <p:nvPr/>
        </p:nvSpPr>
        <p:spPr bwMode="auto">
          <a:xfrm>
            <a:off x="4600575" y="2520950"/>
            <a:ext cx="2505075" cy="314325"/>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Getting a 1, 2, 3, 5, or 6</a:t>
            </a:r>
          </a:p>
        </p:txBody>
      </p:sp>
      <p:sp>
        <p:nvSpPr>
          <p:cNvPr id="172054" name="Rectangle 22"/>
          <p:cNvSpPr>
            <a:spLocks noChangeArrowheads="1"/>
          </p:cNvSpPr>
          <p:nvPr/>
        </p:nvSpPr>
        <p:spPr bwMode="auto">
          <a:xfrm>
            <a:off x="901700" y="3162300"/>
            <a:ext cx="3448050" cy="314325"/>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Selecting a letter of the alphabet </a:t>
            </a:r>
          </a:p>
        </p:txBody>
      </p:sp>
      <p:sp>
        <p:nvSpPr>
          <p:cNvPr id="172055" name="Rectangle 23"/>
          <p:cNvSpPr>
            <a:spLocks noChangeArrowheads="1"/>
          </p:cNvSpPr>
          <p:nvPr/>
        </p:nvSpPr>
        <p:spPr bwMode="auto">
          <a:xfrm>
            <a:off x="901700" y="3438525"/>
            <a:ext cx="2076450" cy="314325"/>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and getting a vowel</a:t>
            </a:r>
          </a:p>
        </p:txBody>
      </p:sp>
      <p:sp>
        <p:nvSpPr>
          <p:cNvPr id="172056" name="Rectangle 24"/>
          <p:cNvSpPr>
            <a:spLocks noChangeArrowheads="1"/>
          </p:cNvSpPr>
          <p:nvPr/>
        </p:nvSpPr>
        <p:spPr bwMode="auto">
          <a:xfrm>
            <a:off x="4600575" y="3162300"/>
            <a:ext cx="3743325" cy="314325"/>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Getting a consonant (assume y is a </a:t>
            </a:r>
          </a:p>
        </p:txBody>
      </p:sp>
      <p:sp>
        <p:nvSpPr>
          <p:cNvPr id="172057" name="Rectangle 25"/>
          <p:cNvSpPr>
            <a:spLocks noChangeArrowheads="1"/>
          </p:cNvSpPr>
          <p:nvPr/>
        </p:nvSpPr>
        <p:spPr bwMode="auto">
          <a:xfrm>
            <a:off x="4600575" y="3438525"/>
            <a:ext cx="1238250" cy="314325"/>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consonant)</a:t>
            </a:r>
          </a:p>
        </p:txBody>
      </p:sp>
      <p:sp>
        <p:nvSpPr>
          <p:cNvPr id="172058" name="Rectangle 26"/>
          <p:cNvSpPr>
            <a:spLocks noChangeArrowheads="1"/>
          </p:cNvSpPr>
          <p:nvPr/>
        </p:nvSpPr>
        <p:spPr bwMode="auto">
          <a:xfrm>
            <a:off x="901700" y="4076700"/>
            <a:ext cx="3381375" cy="314325"/>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Selecting a month and getting a </a:t>
            </a:r>
          </a:p>
        </p:txBody>
      </p:sp>
      <p:sp>
        <p:nvSpPr>
          <p:cNvPr id="172059" name="Rectangle 27"/>
          <p:cNvSpPr>
            <a:spLocks noChangeArrowheads="1"/>
          </p:cNvSpPr>
          <p:nvPr/>
        </p:nvSpPr>
        <p:spPr bwMode="auto">
          <a:xfrm>
            <a:off x="901700" y="4352925"/>
            <a:ext cx="2752725" cy="314325"/>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month that begins with a J</a:t>
            </a:r>
          </a:p>
        </p:txBody>
      </p:sp>
      <p:sp>
        <p:nvSpPr>
          <p:cNvPr id="172060" name="Rectangle 28"/>
          <p:cNvSpPr>
            <a:spLocks noChangeArrowheads="1"/>
          </p:cNvSpPr>
          <p:nvPr/>
        </p:nvSpPr>
        <p:spPr bwMode="auto">
          <a:xfrm>
            <a:off x="4600575" y="4076700"/>
            <a:ext cx="3838575" cy="314325"/>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Getting February, March, April, May, </a:t>
            </a:r>
          </a:p>
        </p:txBody>
      </p:sp>
      <p:sp>
        <p:nvSpPr>
          <p:cNvPr id="172061" name="Rectangle 29"/>
          <p:cNvSpPr>
            <a:spLocks noChangeArrowheads="1"/>
          </p:cNvSpPr>
          <p:nvPr/>
        </p:nvSpPr>
        <p:spPr bwMode="auto">
          <a:xfrm>
            <a:off x="4600575" y="4352925"/>
            <a:ext cx="3124200" cy="314325"/>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August, September, October, </a:t>
            </a:r>
          </a:p>
        </p:txBody>
      </p:sp>
      <p:sp>
        <p:nvSpPr>
          <p:cNvPr id="172062" name="Rectangle 30"/>
          <p:cNvSpPr>
            <a:spLocks noChangeArrowheads="1"/>
          </p:cNvSpPr>
          <p:nvPr/>
        </p:nvSpPr>
        <p:spPr bwMode="auto">
          <a:xfrm>
            <a:off x="4600575" y="4629150"/>
            <a:ext cx="2609850" cy="314325"/>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November, or December</a:t>
            </a:r>
          </a:p>
        </p:txBody>
      </p:sp>
      <p:sp>
        <p:nvSpPr>
          <p:cNvPr id="172063" name="Rectangle 31"/>
          <p:cNvSpPr>
            <a:spLocks noChangeArrowheads="1"/>
          </p:cNvSpPr>
          <p:nvPr/>
        </p:nvSpPr>
        <p:spPr bwMode="auto">
          <a:xfrm>
            <a:off x="901700" y="5264150"/>
            <a:ext cx="3400425" cy="314325"/>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Selecting a day of the week and </a:t>
            </a:r>
          </a:p>
        </p:txBody>
      </p:sp>
      <p:sp>
        <p:nvSpPr>
          <p:cNvPr id="172064" name="Rectangle 32"/>
          <p:cNvSpPr>
            <a:spLocks noChangeArrowheads="1"/>
          </p:cNvSpPr>
          <p:nvPr/>
        </p:nvSpPr>
        <p:spPr bwMode="auto">
          <a:xfrm>
            <a:off x="901700" y="5540375"/>
            <a:ext cx="1943100" cy="314325"/>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getting a weekday</a:t>
            </a:r>
          </a:p>
        </p:txBody>
      </p:sp>
      <p:sp>
        <p:nvSpPr>
          <p:cNvPr id="172065" name="Rectangle 33"/>
          <p:cNvSpPr>
            <a:spLocks noChangeArrowheads="1"/>
          </p:cNvSpPr>
          <p:nvPr/>
        </p:nvSpPr>
        <p:spPr bwMode="auto">
          <a:xfrm>
            <a:off x="4600575" y="5264150"/>
            <a:ext cx="2914650" cy="314325"/>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rPr>
              <a:t>Getting Saturday or Sunday</a:t>
            </a:r>
          </a:p>
        </p:txBody>
      </p:sp>
      <p:sp>
        <p:nvSpPr>
          <p:cNvPr id="93217"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F532E72C-05BF-48C5-9754-09D732F3974B}" type="slidenum">
              <a:rPr lang="en-US" smtClean="0"/>
              <a:pPr fontAlgn="base">
                <a:spcBef>
                  <a:spcPct val="0"/>
                </a:spcBef>
                <a:spcAft>
                  <a:spcPct val="0"/>
                </a:spcAft>
              </a:pPr>
              <a:t>27</a:t>
            </a:fld>
            <a:endParaRPr lang="en-US" smtClean="0"/>
          </a:p>
        </p:txBody>
      </p:sp>
      <p:sp>
        <p:nvSpPr>
          <p:cNvPr id="93218"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93219"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205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20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205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20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205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206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20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206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20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206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2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53" grpId="0"/>
      <p:bldP spid="172054" grpId="0"/>
      <p:bldP spid="172055" grpId="0"/>
      <p:bldP spid="172056" grpId="0"/>
      <p:bldP spid="172057" grpId="0"/>
      <p:bldP spid="172058" grpId="0"/>
      <p:bldP spid="172059" grpId="0"/>
      <p:bldP spid="172060" grpId="0"/>
      <p:bldP spid="172061" grpId="0"/>
      <p:bldP spid="172062" grpId="0"/>
      <p:bldP spid="172063" grpId="0"/>
      <p:bldP spid="172064" grpId="0"/>
      <p:bldP spid="17206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457200" y="457200"/>
            <a:ext cx="8229600" cy="1905000"/>
          </a:xfrm>
        </p:spPr>
        <p:txBody>
          <a:bodyPr/>
          <a:lstStyle/>
          <a:p>
            <a:pPr eaLnBrk="1" hangingPunct="1"/>
            <a:r>
              <a:rPr lang="en-US" smtClean="0"/>
              <a:t>Chapter 4</a:t>
            </a:r>
            <a:br>
              <a:rPr lang="en-US" smtClean="0"/>
            </a:br>
            <a:r>
              <a:rPr lang="en-US" smtClean="0"/>
              <a:t>Probability and Counting Rules</a:t>
            </a:r>
          </a:p>
        </p:txBody>
      </p:sp>
      <p:sp>
        <p:nvSpPr>
          <p:cNvPr id="95234" name="Content Placeholder 2"/>
          <p:cNvSpPr>
            <a:spLocks noGrp="1"/>
          </p:cNvSpPr>
          <p:nvPr>
            <p:ph idx="1"/>
          </p:nvPr>
        </p:nvSpPr>
        <p:spPr>
          <a:xfrm>
            <a:off x="457200" y="3352800"/>
            <a:ext cx="8229600" cy="2514600"/>
          </a:xfrm>
        </p:spPr>
        <p:txBody>
          <a:bodyPr/>
          <a:lstStyle/>
          <a:p>
            <a:pPr eaLnBrk="1" hangingPunct="1">
              <a:buFont typeface="Wingdings" pitchFamily="2" charset="2"/>
              <a:buNone/>
            </a:pPr>
            <a:r>
              <a:rPr lang="en-US" sz="4400" u="sng" smtClean="0"/>
              <a:t>Section 4-1</a:t>
            </a:r>
          </a:p>
          <a:p>
            <a:pPr eaLnBrk="1" hangingPunct="1">
              <a:buFont typeface="Wingdings" pitchFamily="2" charset="2"/>
              <a:buNone/>
            </a:pPr>
            <a:r>
              <a:rPr lang="en-US" sz="3600" smtClean="0"/>
              <a:t>Example 4-11</a:t>
            </a:r>
          </a:p>
          <a:p>
            <a:pPr eaLnBrk="1" hangingPunct="1">
              <a:buFont typeface="Wingdings" pitchFamily="2" charset="2"/>
              <a:buNone/>
            </a:pPr>
            <a:r>
              <a:rPr lang="en-US" sz="3600" smtClean="0"/>
              <a:t>Page #190</a:t>
            </a:r>
          </a:p>
        </p:txBody>
      </p:sp>
      <p:sp>
        <p:nvSpPr>
          <p:cNvPr id="95235"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613E45FC-8532-4270-A36F-73B1A22BB1E3}" type="slidenum">
              <a:rPr lang="en-US" smtClean="0"/>
              <a:pPr fontAlgn="base">
                <a:spcBef>
                  <a:spcPct val="0"/>
                </a:spcBef>
                <a:spcAft>
                  <a:spcPct val="0"/>
                </a:spcAft>
              </a:pPr>
              <a:t>28</a:t>
            </a:fld>
            <a:endParaRPr lang="en-US" smtClean="0"/>
          </a:p>
        </p:txBody>
      </p:sp>
      <p:sp>
        <p:nvSpPr>
          <p:cNvPr id="95236"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95237"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08" name="Rectangle 2"/>
          <p:cNvSpPr>
            <a:spLocks noGrp="1" noChangeArrowheads="1"/>
          </p:cNvSpPr>
          <p:nvPr>
            <p:ph type="title"/>
          </p:nvPr>
        </p:nvSpPr>
        <p:spPr>
          <a:xfrm>
            <a:off x="457200" y="533400"/>
            <a:ext cx="8229600" cy="685800"/>
          </a:xfrm>
        </p:spPr>
        <p:txBody>
          <a:bodyPr/>
          <a:lstStyle/>
          <a:p>
            <a:pPr eaLnBrk="1" hangingPunct="1"/>
            <a:r>
              <a:rPr lang="en-US" sz="3600" smtClean="0"/>
              <a:t>Example 4-11: Residence of People</a:t>
            </a:r>
          </a:p>
        </p:txBody>
      </p:sp>
      <p:sp>
        <p:nvSpPr>
          <p:cNvPr id="31809" name="Rectangle 3"/>
          <p:cNvSpPr>
            <a:spLocks noGrp="1" noChangeArrowheads="1"/>
          </p:cNvSpPr>
          <p:nvPr>
            <p:ph type="body" idx="1"/>
          </p:nvPr>
        </p:nvSpPr>
        <p:spPr>
          <a:xfrm>
            <a:off x="609600" y="1295400"/>
            <a:ext cx="8077200" cy="1905000"/>
          </a:xfrm>
        </p:spPr>
        <p:txBody>
          <a:bodyPr/>
          <a:lstStyle/>
          <a:p>
            <a:pPr marL="0" indent="0" eaLnBrk="1" hangingPunct="1">
              <a:buFont typeface="Wingdings" pitchFamily="2" charset="2"/>
              <a:buNone/>
            </a:pPr>
            <a:r>
              <a:rPr lang="en-US" sz="2800" smtClean="0"/>
              <a:t>If the probability that a person lives in an industrialized country of the world is   , find the probability that a person does not live in an industrialized country.</a:t>
            </a:r>
          </a:p>
          <a:p>
            <a:pPr marL="0" indent="0" eaLnBrk="1" hangingPunct="1">
              <a:buFont typeface="Wingdings" pitchFamily="2" charset="2"/>
              <a:buNone/>
            </a:pPr>
            <a:endParaRPr lang="en-US" sz="2800" smtClean="0"/>
          </a:p>
          <a:p>
            <a:pPr marL="0" indent="0" eaLnBrk="1" hangingPunct="1">
              <a:buFont typeface="Wingdings" pitchFamily="2" charset="2"/>
              <a:buNone/>
            </a:pPr>
            <a:endParaRPr lang="en-US" sz="2800" smtClean="0"/>
          </a:p>
        </p:txBody>
      </p:sp>
      <p:graphicFrame>
        <p:nvGraphicFramePr>
          <p:cNvPr id="31806" name="Object 62"/>
          <p:cNvGraphicFramePr>
            <a:graphicFrameLocks noChangeAspect="1"/>
          </p:cNvGraphicFramePr>
          <p:nvPr/>
        </p:nvGraphicFramePr>
        <p:xfrm>
          <a:off x="6445250" y="1703388"/>
          <a:ext cx="196850" cy="527050"/>
        </p:xfrm>
        <a:graphic>
          <a:graphicData uri="http://schemas.openxmlformats.org/presentationml/2006/ole">
            <p:oleObj spid="_x0000_s31806" name="Equation" r:id="rId4" imgW="241195" imgH="799753" progId="">
              <p:embed/>
            </p:oleObj>
          </a:graphicData>
        </a:graphic>
      </p:graphicFrame>
      <p:graphicFrame>
        <p:nvGraphicFramePr>
          <p:cNvPr id="173060" name="Object 63"/>
          <p:cNvGraphicFramePr>
            <a:graphicFrameLocks noChangeAspect="1"/>
          </p:cNvGraphicFramePr>
          <p:nvPr/>
        </p:nvGraphicFramePr>
        <p:xfrm>
          <a:off x="611188" y="3276600"/>
          <a:ext cx="7624762" cy="2301875"/>
        </p:xfrm>
        <a:graphic>
          <a:graphicData uri="http://schemas.openxmlformats.org/presentationml/2006/ole">
            <p:oleObj spid="_x0000_s31807" name="Equation" r:id="rId5" imgW="3238500" imgH="977900" progId="">
              <p:embed/>
            </p:oleObj>
          </a:graphicData>
        </a:graphic>
      </p:graphicFrame>
      <p:sp>
        <p:nvSpPr>
          <p:cNvPr id="31810"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08C567B0-AAF5-4CF0-9D0C-78E3434FA463}" type="slidenum">
              <a:rPr lang="en-US" smtClean="0"/>
              <a:pPr fontAlgn="base">
                <a:spcBef>
                  <a:spcPct val="0"/>
                </a:spcBef>
                <a:spcAft>
                  <a:spcPct val="0"/>
                </a:spcAft>
              </a:pPr>
              <a:t>29</a:t>
            </a:fld>
            <a:endParaRPr lang="en-US" smtClean="0"/>
          </a:p>
        </p:txBody>
      </p:sp>
      <p:sp>
        <p:nvSpPr>
          <p:cNvPr id="31811"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31812" name="Picture 2"/>
          <p:cNvPicPr>
            <a:picLocks noChangeAspect="1" noChangeArrowheads="1"/>
          </p:cNvPicPr>
          <p:nvPr/>
        </p:nvPicPr>
        <p:blipFill>
          <a:blip r:embed="rId6"/>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3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ChapterNumber"/>
          <p:cNvSpPr>
            <a:spLocks noGrp="1"/>
          </p:cNvSpPr>
          <p:nvPr>
            <p:ph type="body"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 typeface="Arial" charset="0"/>
              <a:buNone/>
            </a:pPr>
            <a:r>
              <a:rPr lang="en-US" smtClean="0">
                <a:latin typeface="Calibri" pitchFamily="34" charset="0"/>
              </a:rPr>
              <a:t>4</a:t>
            </a:r>
          </a:p>
        </p:txBody>
      </p:sp>
      <p:sp>
        <p:nvSpPr>
          <p:cNvPr id="183298" name="ChapterTitle"/>
          <p:cNvSpPr>
            <a:spLocks noGrp="1"/>
          </p:cNvSpPr>
          <p:nvPr>
            <p:ph type="body" sz="quarter" idx="11"/>
          </p:nvPr>
        </p:nvSpPr>
        <p:spPr bwMode="auto">
          <a:noFill/>
          <a:ln>
            <a:miter lim="800000"/>
            <a:headEnd/>
            <a:tailEnd/>
          </a:ln>
        </p:spPr>
        <p:txBody>
          <a:bodyPr vert="horz" wrap="square" lIns="91440" tIns="45720" rIns="91440" bIns="45720" numCol="1" compatLnSpc="1">
            <a:prstTxWarp prst="textNoShape">
              <a:avLst/>
            </a:prstTxWarp>
          </a:bodyPr>
          <a:lstStyle/>
          <a:p>
            <a:pPr>
              <a:buFont typeface="Arial" charset="0"/>
              <a:buNone/>
            </a:pPr>
            <a:r>
              <a:rPr lang="en-US" smtClean="0">
                <a:latin typeface="Calibri" pitchFamily="34" charset="0"/>
              </a:rPr>
              <a:t>Probability and Counting Rules</a:t>
            </a:r>
          </a:p>
        </p:txBody>
      </p:sp>
      <p:sp>
        <p:nvSpPr>
          <p:cNvPr id="183299" name="ChapterSubTitle" hidden="1"/>
          <p:cNvSpPr>
            <a:spLocks noGrp="1"/>
          </p:cNvSpPr>
          <p:nvPr>
            <p:ph type="body"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endParaRPr lang="en-US" smtClean="0">
              <a:solidFill>
                <a:srgbClr val="000000"/>
              </a:solidFill>
              <a:latin typeface="Calibri" pitchFamily="34" charset="0"/>
            </a:endParaRPr>
          </a:p>
        </p:txBody>
      </p:sp>
      <p:sp>
        <p:nvSpPr>
          <p:cNvPr id="183300" name="SectionNumber" hidden="1"/>
          <p:cNvSpPr>
            <a:spLocks noGrp="1"/>
          </p:cNvSpPr>
          <p:nvPr>
            <p:ph type="body"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r>
              <a:rPr lang="en-US" b="1" smtClean="0">
                <a:solidFill>
                  <a:srgbClr val="000000"/>
                </a:solidFill>
                <a:latin typeface="Calibri" pitchFamily="34" charset="0"/>
              </a:rPr>
              <a:t>1.1</a:t>
            </a:r>
          </a:p>
        </p:txBody>
      </p:sp>
      <p:sp>
        <p:nvSpPr>
          <p:cNvPr id="183301" name="SectionTitle" hidden="1"/>
          <p:cNvSpPr>
            <a:spLocks noGrp="1"/>
          </p:cNvSpPr>
          <p:nvPr>
            <p:ph type="body"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r>
              <a:rPr lang="en-US" b="1" smtClean="0">
                <a:solidFill>
                  <a:srgbClr val="000000"/>
                </a:solidFill>
                <a:latin typeface="Calibri" pitchFamily="34" charset="0"/>
              </a:rPr>
              <a:t>Descriptive and Inferential Statistics</a:t>
            </a:r>
          </a:p>
        </p:txBody>
      </p:sp>
      <p:sp>
        <p:nvSpPr>
          <p:cNvPr id="183302" name="ObjectiveNumber" hidden="1"/>
          <p:cNvSpPr>
            <a:spLocks noGrp="1"/>
          </p:cNvSpPr>
          <p:nvPr>
            <p:ph type="body" sz="quarter" idx="15"/>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endParaRPr lang="en-US" smtClean="0">
              <a:solidFill>
                <a:srgbClr val="000000"/>
              </a:solidFill>
              <a:latin typeface="Calibri" pitchFamily="34" charset="0"/>
            </a:endParaRPr>
          </a:p>
        </p:txBody>
      </p:sp>
      <p:sp>
        <p:nvSpPr>
          <p:cNvPr id="183303" name="Objective" hidden="1"/>
          <p:cNvSpPr>
            <a:spLocks noGrp="1"/>
          </p:cNvSpPr>
          <p:nvPr>
            <p:ph type="body" sz="quarter" idx="16"/>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endParaRPr lang="en-US" smtClean="0">
              <a:solidFill>
                <a:srgbClr val="000000"/>
              </a:solidFill>
              <a:latin typeface="Calibri" pitchFamily="34" charset="0"/>
            </a:endParaRPr>
          </a:p>
        </p:txBody>
      </p:sp>
      <p:sp>
        <p:nvSpPr>
          <p:cNvPr id="183304" name="ItemNumber" hidden="1"/>
          <p:cNvSpPr>
            <a:spLocks noGrp="1"/>
          </p:cNvSpPr>
          <p:nvPr>
            <p:ph type="body" sz="quarter" idx="17"/>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endParaRPr lang="en-US" smtClean="0">
              <a:solidFill>
                <a:srgbClr val="000000"/>
              </a:solidFill>
              <a:latin typeface="Calibri" pitchFamily="34" charset="0"/>
            </a:endParaRPr>
          </a:p>
        </p:txBody>
      </p:sp>
      <p:sp>
        <p:nvSpPr>
          <p:cNvPr id="183305" name="ItemTitle" hidden="1"/>
          <p:cNvSpPr>
            <a:spLocks noGrp="1"/>
          </p:cNvSpPr>
          <p:nvPr>
            <p:ph type="body" sz="quarter" idx="18"/>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endParaRPr lang="en-US" smtClean="0">
              <a:solidFill>
                <a:srgbClr val="000000"/>
              </a:solidFill>
              <a:latin typeface="Calibri" pitchFamily="34" charset="0"/>
            </a:endParaRPr>
          </a:p>
        </p:txBody>
      </p:sp>
      <p:sp>
        <p:nvSpPr>
          <p:cNvPr id="183306" name="CONS" hidden="1"/>
          <p:cNvSpPr>
            <a:spLocks noGrp="1"/>
          </p:cNvSpPr>
          <p:nvPr>
            <p:ph type="body" sz="quarter" idx="19"/>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endParaRPr lang="en-US" smtClean="0">
              <a:solidFill>
                <a:srgbClr val="000000"/>
              </a:solidFill>
              <a:latin typeface="Calibri" pitchFamily="34" charset="0"/>
            </a:endParaRPr>
          </a:p>
        </p:txBody>
      </p:sp>
      <p:sp>
        <p:nvSpPr>
          <p:cNvPr id="183307" name="Copyright" hidden="1"/>
          <p:cNvSpPr>
            <a:spLocks noGrp="1"/>
          </p:cNvSpPr>
          <p:nvPr>
            <p:ph type="body" sz="quarter" idx="21"/>
          </p:nvPr>
        </p:nvSpPr>
        <p:spPr bwMode="auto">
          <a:xfrm>
            <a:off x="1143000" y="6556375"/>
            <a:ext cx="5943600" cy="228600"/>
          </a:xfrm>
          <a:noFill/>
          <a:ln>
            <a:miter lim="800000"/>
            <a:headEnd/>
            <a:tailEnd/>
          </a:ln>
        </p:spPr>
        <p:txBody>
          <a:bodyPr vert="horz" wrap="square" lIns="91440" tIns="45720" rIns="91440" bIns="45720" numCol="1" compatLnSpc="1">
            <a:prstTxWarp prst="textNoShape">
              <a:avLst/>
            </a:prstTxWarp>
          </a:bodyPr>
          <a:lstStyle/>
          <a:p>
            <a:pPr>
              <a:buFont typeface="Arial" charset="0"/>
              <a:buNone/>
            </a:pPr>
            <a:endParaRPr lang="en-US" smtClean="0">
              <a:solidFill>
                <a:srgbClr val="000000"/>
              </a:solidFill>
              <a:latin typeface="Calibri" pitchFamily="34" charset="0"/>
            </a:endParaRPr>
          </a:p>
        </p:txBody>
      </p:sp>
      <p:graphicFrame>
        <p:nvGraphicFramePr>
          <p:cNvPr id="14" name="ObjectivesTable"/>
          <p:cNvGraphicFramePr>
            <a:graphicFrameLocks noGrp="1"/>
          </p:cNvGraphicFramePr>
          <p:nvPr/>
        </p:nvGraphicFramePr>
        <p:xfrm>
          <a:off x="152400" y="2133600"/>
          <a:ext cx="8686800" cy="3779838"/>
        </p:xfrm>
        <a:graphic>
          <a:graphicData uri="http://schemas.openxmlformats.org/drawingml/2006/table">
            <a:tbl>
              <a:tblPr>
                <a:tableStyleId>{5C22544A-7EE6-4342-B048-85BDC9FD1C3A}</a:tableStyleId>
              </a:tblPr>
              <a:tblGrid>
                <a:gridCol w="838200"/>
                <a:gridCol w="7848600"/>
              </a:tblGrid>
              <a:tr h="471170">
                <a:tc>
                  <a:txBody>
                    <a:bodyPr/>
                    <a:lstStyle/>
                    <a:p>
                      <a:pPr algn="ctr"/>
                      <a:r>
                        <a:rPr lang="en-US" sz="2800" b="1" dirty="0" smtClean="0">
                          <a:solidFill>
                            <a:schemeClr val="bg1"/>
                          </a:solidFill>
                          <a:latin typeface="+mn-lt"/>
                        </a:rPr>
                        <a:t>1</a:t>
                      </a:r>
                      <a:endParaRPr lang="en-US" sz="2800" b="1" dirty="0">
                        <a:solidFill>
                          <a:schemeClr val="bg1"/>
                        </a:solidFill>
                        <a:latin typeface="+mn-lt"/>
                      </a:endParaRPr>
                    </a:p>
                  </a:txBody>
                  <a:tcPr>
                    <a:lnL w="12700" cmpd="sng">
                      <a:noFill/>
                    </a:lnL>
                    <a:lnR w="12700" cap="flat" cmpd="sng" algn="ctr">
                      <a:noFill/>
                      <a:prstDash val="solid"/>
                      <a:round/>
                      <a:headEnd type="none" w="med" len="med"/>
                      <a:tailEnd type="none" w="med" len="med"/>
                    </a:lnR>
                    <a:lnT w="12700" cmpd="sng">
                      <a:noFill/>
                    </a:lnT>
                    <a:lnB w="57150" cap="flat" cmpd="sng" algn="ctr">
                      <a:solidFill>
                        <a:srgbClr val="E4F2E8"/>
                      </a:solidFill>
                      <a:prstDash val="solid"/>
                      <a:round/>
                      <a:headEnd type="none" w="med" len="med"/>
                      <a:tailEnd type="none" w="med" len="med"/>
                    </a:lnB>
                    <a:lnTlToBr w="12700" cmpd="sng">
                      <a:noFill/>
                      <a:prstDash val="solid"/>
                    </a:lnTlToBr>
                    <a:lnBlToTr w="12700" cmpd="sng">
                      <a:noFill/>
                      <a:prstDash val="solid"/>
                    </a:lnBlToTr>
                    <a:solidFill>
                      <a:srgbClr val="349C68"/>
                    </a:solidFill>
                  </a:tcPr>
                </a:tc>
                <a:tc>
                  <a:txBody>
                    <a:bodyPr/>
                    <a:lstStyle/>
                    <a:p>
                      <a:r>
                        <a:rPr lang="en-US" sz="2800" b="0" dirty="0" smtClean="0">
                          <a:solidFill>
                            <a:schemeClr val="tx1"/>
                          </a:solidFill>
                          <a:latin typeface="+mn-lt"/>
                        </a:rPr>
                        <a:t>Determine sample spaces and find the probability of an event, using classical probability or empirical probability.</a:t>
                      </a:r>
                    </a:p>
                  </a:txBody>
                  <a:tcPr>
                    <a:lnL w="12700" cap="flat" cmpd="sng" algn="ctr">
                      <a:noFill/>
                      <a:prstDash val="solid"/>
                      <a:round/>
                      <a:headEnd type="none" w="med" len="med"/>
                      <a:tailEnd type="none" w="med" len="med"/>
                    </a:lnL>
                    <a:lnR w="12700" cmpd="sng">
                      <a:noFill/>
                    </a:lnR>
                    <a:lnT w="12700" cmpd="sng">
                      <a:noFill/>
                    </a:lnT>
                    <a:lnB w="57150" cap="flat" cmpd="sng" algn="ctr">
                      <a:solidFill>
                        <a:srgbClr val="E4F2E8"/>
                      </a:solidFill>
                      <a:prstDash val="solid"/>
                      <a:round/>
                      <a:headEnd type="none" w="med" len="med"/>
                      <a:tailEnd type="none" w="med" len="med"/>
                    </a:lnB>
                    <a:lnTlToBr w="12700" cmpd="sng">
                      <a:noFill/>
                      <a:prstDash val="solid"/>
                    </a:lnTlToBr>
                    <a:lnBlToTr w="12700" cmpd="sng">
                      <a:noFill/>
                      <a:prstDash val="solid"/>
                    </a:lnBlToTr>
                    <a:noFill/>
                  </a:tcPr>
                </a:tc>
              </a:tr>
              <a:tr h="471170">
                <a:tc>
                  <a:txBody>
                    <a:bodyPr/>
                    <a:lstStyle/>
                    <a:p>
                      <a:pPr algn="ctr"/>
                      <a:r>
                        <a:rPr lang="en-US" sz="2800" b="1" dirty="0" smtClean="0">
                          <a:solidFill>
                            <a:schemeClr val="bg1"/>
                          </a:solidFill>
                          <a:latin typeface="+mn-lt"/>
                        </a:rPr>
                        <a:t>2</a:t>
                      </a:r>
                      <a:endParaRPr lang="en-US" sz="2800" b="1" dirty="0">
                        <a:solidFill>
                          <a:schemeClr val="bg1"/>
                        </a:solidFill>
                        <a:latin typeface="+mn-lt"/>
                      </a:endParaRPr>
                    </a:p>
                  </a:txBody>
                  <a:tcPr>
                    <a:lnL w="12700" cmpd="sng">
                      <a:noFill/>
                    </a:lnL>
                    <a:lnR w="12700" cap="flat" cmpd="sng" algn="ctr">
                      <a:noFill/>
                      <a:prstDash val="solid"/>
                      <a:round/>
                      <a:headEnd type="none" w="med" len="med"/>
                      <a:tailEnd type="none" w="med" len="med"/>
                    </a:lnR>
                    <a:lnT w="57150" cap="flat" cmpd="sng" algn="ctr">
                      <a:solidFill>
                        <a:srgbClr val="E4F2E8"/>
                      </a:solidFill>
                      <a:prstDash val="solid"/>
                      <a:round/>
                      <a:headEnd type="none" w="med" len="med"/>
                      <a:tailEnd type="none" w="med" len="med"/>
                    </a:lnT>
                    <a:lnB w="57150" cap="flat" cmpd="sng" algn="ctr">
                      <a:solidFill>
                        <a:srgbClr val="E4F2E8"/>
                      </a:solidFill>
                      <a:prstDash val="solid"/>
                      <a:round/>
                      <a:headEnd type="none" w="med" len="med"/>
                      <a:tailEnd type="none" w="med" len="med"/>
                    </a:lnB>
                    <a:lnTlToBr w="12700" cmpd="sng">
                      <a:noFill/>
                      <a:prstDash val="solid"/>
                    </a:lnTlToBr>
                    <a:lnBlToTr w="12700" cmpd="sng">
                      <a:noFill/>
                      <a:prstDash val="solid"/>
                    </a:lnBlToTr>
                    <a:solidFill>
                      <a:srgbClr val="349C68"/>
                    </a:solidFill>
                  </a:tcPr>
                </a:tc>
                <a:tc>
                  <a:txBody>
                    <a:bodyPr/>
                    <a:lstStyle/>
                    <a:p>
                      <a:r>
                        <a:rPr lang="en-US" sz="2800" b="0" dirty="0" smtClean="0">
                          <a:solidFill>
                            <a:schemeClr val="tx1"/>
                          </a:solidFill>
                          <a:latin typeface="+mn-lt"/>
                        </a:rPr>
                        <a:t>Find the probability of compound events, using the addition rules.</a:t>
                      </a:r>
                      <a:endParaRPr lang="en-US" sz="2800" b="0" dirty="0">
                        <a:solidFill>
                          <a:schemeClr val="tx1"/>
                        </a:solidFill>
                        <a:latin typeface="+mn-lt"/>
                      </a:endParaRPr>
                    </a:p>
                  </a:txBody>
                  <a:tcPr>
                    <a:lnL w="12700" cap="flat" cmpd="sng" algn="ctr">
                      <a:noFill/>
                      <a:prstDash val="solid"/>
                      <a:round/>
                      <a:headEnd type="none" w="med" len="med"/>
                      <a:tailEnd type="none" w="med" len="med"/>
                    </a:lnL>
                    <a:lnR w="12700" cmpd="sng">
                      <a:noFill/>
                    </a:lnR>
                    <a:lnT w="57150" cap="flat" cmpd="sng" algn="ctr">
                      <a:solidFill>
                        <a:srgbClr val="E4F2E8"/>
                      </a:solidFill>
                      <a:prstDash val="solid"/>
                      <a:round/>
                      <a:headEnd type="none" w="med" len="med"/>
                      <a:tailEnd type="none" w="med" len="med"/>
                    </a:lnT>
                    <a:lnB w="57150" cap="flat" cmpd="sng" algn="ctr">
                      <a:solidFill>
                        <a:srgbClr val="E4F2E8"/>
                      </a:solidFill>
                      <a:prstDash val="solid"/>
                      <a:round/>
                      <a:headEnd type="none" w="med" len="med"/>
                      <a:tailEnd type="none" w="med" len="med"/>
                    </a:lnB>
                    <a:lnTlToBr w="12700" cmpd="sng">
                      <a:noFill/>
                      <a:prstDash val="solid"/>
                    </a:lnTlToBr>
                    <a:lnBlToTr w="12700" cmpd="sng">
                      <a:noFill/>
                      <a:prstDash val="solid"/>
                    </a:lnBlToTr>
                    <a:noFill/>
                  </a:tcPr>
                </a:tc>
              </a:tr>
              <a:tr h="471170">
                <a:tc>
                  <a:txBody>
                    <a:bodyPr/>
                    <a:lstStyle/>
                    <a:p>
                      <a:pPr algn="ctr"/>
                      <a:r>
                        <a:rPr lang="en-US" sz="2800" b="1" dirty="0" smtClean="0">
                          <a:solidFill>
                            <a:schemeClr val="bg1"/>
                          </a:solidFill>
                          <a:latin typeface="+mn-lt"/>
                        </a:rPr>
                        <a:t>3</a:t>
                      </a:r>
                      <a:endParaRPr lang="en-US" sz="2800" b="1" dirty="0">
                        <a:solidFill>
                          <a:schemeClr val="bg1"/>
                        </a:solidFill>
                        <a:latin typeface="+mn-lt"/>
                      </a:endParaRPr>
                    </a:p>
                  </a:txBody>
                  <a:tcPr>
                    <a:lnL w="12700" cmpd="sng">
                      <a:noFill/>
                    </a:lnL>
                    <a:lnR w="12700" cap="flat" cmpd="sng" algn="ctr">
                      <a:noFill/>
                      <a:prstDash val="solid"/>
                      <a:round/>
                      <a:headEnd type="none" w="med" len="med"/>
                      <a:tailEnd type="none" w="med" len="med"/>
                    </a:lnR>
                    <a:lnT w="57150" cap="flat" cmpd="sng" algn="ctr">
                      <a:solidFill>
                        <a:srgbClr val="E4F2E8"/>
                      </a:solidFill>
                      <a:prstDash val="solid"/>
                      <a:round/>
                      <a:headEnd type="none" w="med" len="med"/>
                      <a:tailEnd type="none" w="med" len="med"/>
                    </a:lnT>
                    <a:lnB w="57150" cap="flat" cmpd="sng" algn="ctr">
                      <a:solidFill>
                        <a:srgbClr val="E4F2E8"/>
                      </a:solidFill>
                      <a:prstDash val="solid"/>
                      <a:round/>
                      <a:headEnd type="none" w="med" len="med"/>
                      <a:tailEnd type="none" w="med" len="med"/>
                    </a:lnB>
                    <a:lnTlToBr w="12700" cmpd="sng">
                      <a:noFill/>
                      <a:prstDash val="solid"/>
                    </a:lnTlToBr>
                    <a:lnBlToTr w="12700" cmpd="sng">
                      <a:noFill/>
                      <a:prstDash val="solid"/>
                    </a:lnBlToTr>
                    <a:solidFill>
                      <a:srgbClr val="349C68"/>
                    </a:solidFill>
                  </a:tcPr>
                </a:tc>
                <a:tc>
                  <a:txBody>
                    <a:bodyPr/>
                    <a:lstStyle/>
                    <a:p>
                      <a:r>
                        <a:rPr lang="en-US" sz="2800" b="0" dirty="0" smtClean="0">
                          <a:solidFill>
                            <a:schemeClr val="tx1"/>
                          </a:solidFill>
                          <a:latin typeface="+mn-lt"/>
                        </a:rPr>
                        <a:t>Find the probability of compound events, using the multiplication rules.</a:t>
                      </a:r>
                      <a:endParaRPr lang="en-US" sz="2800" b="0" dirty="0">
                        <a:solidFill>
                          <a:schemeClr val="tx1"/>
                        </a:solidFill>
                        <a:latin typeface="+mn-lt"/>
                      </a:endParaRPr>
                    </a:p>
                  </a:txBody>
                  <a:tcPr>
                    <a:lnL w="12700" cap="flat" cmpd="sng" algn="ctr">
                      <a:noFill/>
                      <a:prstDash val="solid"/>
                      <a:round/>
                      <a:headEnd type="none" w="med" len="med"/>
                      <a:tailEnd type="none" w="med" len="med"/>
                    </a:lnL>
                    <a:lnR w="12700" cmpd="sng">
                      <a:noFill/>
                    </a:lnR>
                    <a:lnT w="57150" cap="flat" cmpd="sng" algn="ctr">
                      <a:solidFill>
                        <a:srgbClr val="E4F2E8"/>
                      </a:solidFill>
                      <a:prstDash val="solid"/>
                      <a:round/>
                      <a:headEnd type="none" w="med" len="med"/>
                      <a:tailEnd type="none" w="med" len="med"/>
                    </a:lnT>
                    <a:lnB w="57150" cap="flat" cmpd="sng" algn="ctr">
                      <a:solidFill>
                        <a:srgbClr val="E4F2E8"/>
                      </a:solidFill>
                      <a:prstDash val="solid"/>
                      <a:round/>
                      <a:headEnd type="none" w="med" len="med"/>
                      <a:tailEnd type="none" w="med" len="med"/>
                    </a:lnB>
                    <a:lnTlToBr w="12700" cmpd="sng">
                      <a:noFill/>
                      <a:prstDash val="solid"/>
                    </a:lnTlToBr>
                    <a:lnBlToTr w="12700" cmpd="sng">
                      <a:noFill/>
                      <a:prstDash val="solid"/>
                    </a:lnBlToTr>
                    <a:noFill/>
                  </a:tcPr>
                </a:tc>
              </a:tr>
              <a:tr h="471170">
                <a:tc>
                  <a:txBody>
                    <a:bodyPr/>
                    <a:lstStyle/>
                    <a:p>
                      <a:pPr algn="ctr"/>
                      <a:r>
                        <a:rPr lang="en-US" sz="2800" b="1" dirty="0" smtClean="0">
                          <a:solidFill>
                            <a:schemeClr val="bg1"/>
                          </a:solidFill>
                          <a:latin typeface="+mn-lt"/>
                        </a:rPr>
                        <a:t>4</a:t>
                      </a:r>
                      <a:endParaRPr lang="en-US" sz="2800" b="1" dirty="0">
                        <a:solidFill>
                          <a:schemeClr val="bg1"/>
                        </a:solidFill>
                        <a:latin typeface="+mn-lt"/>
                      </a:endParaRPr>
                    </a:p>
                  </a:txBody>
                  <a:tcPr>
                    <a:lnL w="12700" cmpd="sng">
                      <a:noFill/>
                    </a:lnL>
                    <a:lnR w="12700" cap="flat" cmpd="sng" algn="ctr">
                      <a:noFill/>
                      <a:prstDash val="solid"/>
                      <a:round/>
                      <a:headEnd type="none" w="med" len="med"/>
                      <a:tailEnd type="none" w="med" len="med"/>
                    </a:lnR>
                    <a:lnT w="57150" cap="flat" cmpd="sng" algn="ctr">
                      <a:solidFill>
                        <a:srgbClr val="E4F2E8"/>
                      </a:solidFill>
                      <a:prstDash val="solid"/>
                      <a:round/>
                      <a:headEnd type="none" w="med" len="med"/>
                      <a:tailEnd type="none" w="med" len="med"/>
                    </a:lnT>
                    <a:lnB w="57150" cap="flat" cmpd="sng" algn="ctr">
                      <a:solidFill>
                        <a:srgbClr val="E4F2E8"/>
                      </a:solidFill>
                      <a:prstDash val="solid"/>
                      <a:round/>
                      <a:headEnd type="none" w="med" len="med"/>
                      <a:tailEnd type="none" w="med" len="med"/>
                    </a:lnB>
                    <a:lnTlToBr w="12700" cmpd="sng">
                      <a:noFill/>
                      <a:prstDash val="solid"/>
                    </a:lnTlToBr>
                    <a:lnBlToTr w="12700" cmpd="sng">
                      <a:noFill/>
                      <a:prstDash val="solid"/>
                    </a:lnBlToTr>
                    <a:solidFill>
                      <a:srgbClr val="349C68"/>
                    </a:solidFill>
                  </a:tcPr>
                </a:tc>
                <a:tc>
                  <a:txBody>
                    <a:bodyPr/>
                    <a:lstStyle/>
                    <a:p>
                      <a:r>
                        <a:rPr lang="en-US" sz="2800" b="0" dirty="0" smtClean="0">
                          <a:solidFill>
                            <a:schemeClr val="tx1"/>
                          </a:solidFill>
                          <a:latin typeface="+mn-lt"/>
                        </a:rPr>
                        <a:t>Find the conditional probability of an event.</a:t>
                      </a:r>
                      <a:endParaRPr lang="en-US" sz="2800" b="0" dirty="0">
                        <a:solidFill>
                          <a:schemeClr val="tx1"/>
                        </a:solidFill>
                        <a:latin typeface="+mn-lt"/>
                      </a:endParaRPr>
                    </a:p>
                  </a:txBody>
                  <a:tcPr>
                    <a:lnL w="12700" cap="flat" cmpd="sng" algn="ctr">
                      <a:noFill/>
                      <a:prstDash val="solid"/>
                      <a:round/>
                      <a:headEnd type="none" w="med" len="med"/>
                      <a:tailEnd type="none" w="med" len="med"/>
                    </a:lnL>
                    <a:lnR w="12700" cmpd="sng">
                      <a:noFill/>
                    </a:lnR>
                    <a:lnT w="57150" cap="flat" cmpd="sng" algn="ctr">
                      <a:solidFill>
                        <a:srgbClr val="E4F2E8"/>
                      </a:solidFill>
                      <a:prstDash val="solid"/>
                      <a:round/>
                      <a:headEnd type="none" w="med" len="med"/>
                      <a:tailEnd type="none" w="med" len="med"/>
                    </a:lnT>
                    <a:lnB w="57150" cap="flat" cmpd="sng" algn="ctr">
                      <a:solidFill>
                        <a:srgbClr val="E4F2E8"/>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83321"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
        <p:nvSpPr>
          <p:cNvPr id="183322" name="Text Placeholder 15"/>
          <p:cNvSpPr>
            <a:spLocks noGrp="1"/>
          </p:cNvSpPr>
          <p:nvPr>
            <p:ph type="body" sz="quarter" idx="20"/>
          </p:nvPr>
        </p:nvSpPr>
        <p:spPr bwMode="auto">
          <a:xfrm>
            <a:off x="7388225" y="6556375"/>
            <a:ext cx="1527175" cy="228600"/>
          </a:xfrm>
          <a:noFill/>
          <a:ln>
            <a:miter lim="800000"/>
            <a:headEnd/>
            <a:tailEnd/>
          </a:ln>
        </p:spPr>
        <p:txBody>
          <a:bodyPr vert="horz" wrap="square" lIns="91440" tIns="45720" rIns="91440" bIns="45720" numCol="1" compatLnSpc="1">
            <a:prstTxWarp prst="textNoShape">
              <a:avLst/>
            </a:prstTxWarp>
          </a:bodyPr>
          <a:lstStyle/>
          <a:p>
            <a:endParaRPr lang="en-US" smtClean="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457200" y="304800"/>
            <a:ext cx="8229600" cy="990600"/>
          </a:xfrm>
        </p:spPr>
        <p:txBody>
          <a:bodyPr/>
          <a:lstStyle/>
          <a:p>
            <a:pPr eaLnBrk="1" hangingPunct="1"/>
            <a:r>
              <a:rPr lang="en-US" sz="4000" smtClean="0"/>
              <a:t>Sample Spaces and Probability</a:t>
            </a:r>
          </a:p>
        </p:txBody>
      </p:sp>
      <p:sp>
        <p:nvSpPr>
          <p:cNvPr id="65539" name="Rectangle 3"/>
          <p:cNvSpPr>
            <a:spLocks noGrp="1" noChangeArrowheads="1"/>
          </p:cNvSpPr>
          <p:nvPr>
            <p:ph type="body" idx="1"/>
          </p:nvPr>
        </p:nvSpPr>
        <p:spPr>
          <a:xfrm>
            <a:off x="381000" y="1219200"/>
            <a:ext cx="8077200" cy="4572000"/>
          </a:xfrm>
        </p:spPr>
        <p:txBody>
          <a:bodyPr/>
          <a:lstStyle/>
          <a:p>
            <a:pPr marL="0" indent="0" eaLnBrk="1" hangingPunct="1">
              <a:buFont typeface="Wingdings" pitchFamily="2" charset="2"/>
              <a:buNone/>
              <a:defRPr/>
            </a:pPr>
            <a:r>
              <a:rPr lang="en-US" sz="3600" smtClean="0"/>
              <a:t>There are three basic interpretations of probability:</a:t>
            </a:r>
          </a:p>
          <a:p>
            <a:pPr marL="0" indent="0" eaLnBrk="1" hangingPunct="1">
              <a:spcBef>
                <a:spcPct val="100000"/>
              </a:spcBef>
              <a:defRPr/>
            </a:pPr>
            <a:r>
              <a:rPr lang="en-US" sz="3600" b="1" smtClean="0"/>
              <a:t>Classical probability</a:t>
            </a:r>
          </a:p>
          <a:p>
            <a:pPr marL="0" indent="0" eaLnBrk="1" hangingPunct="1">
              <a:spcBef>
                <a:spcPct val="100000"/>
              </a:spcBef>
              <a:defRPr/>
            </a:pPr>
            <a:r>
              <a:rPr lang="en-US" sz="3600" b="1" smtClean="0">
                <a:solidFill>
                  <a:srgbClr val="000099"/>
                </a:solidFill>
                <a:effectLst>
                  <a:outerShdw blurRad="38100" dist="38100" dir="2700000" algn="tl">
                    <a:srgbClr val="C0C0C0"/>
                  </a:outerShdw>
                </a:effectLst>
              </a:rPr>
              <a:t>Empirical probability</a:t>
            </a:r>
            <a:endParaRPr lang="en-US" sz="3600" b="1" smtClean="0">
              <a:effectLst>
                <a:outerShdw blurRad="38100" dist="38100" dir="2700000" algn="tl">
                  <a:srgbClr val="C0C0C0"/>
                </a:outerShdw>
              </a:effectLst>
            </a:endParaRPr>
          </a:p>
          <a:p>
            <a:pPr marL="0" indent="0" eaLnBrk="1" hangingPunct="1">
              <a:spcBef>
                <a:spcPct val="100000"/>
              </a:spcBef>
              <a:defRPr/>
            </a:pPr>
            <a:r>
              <a:rPr lang="en-US" sz="3600" b="1" smtClean="0">
                <a:effectLst>
                  <a:outerShdw blurRad="38100" dist="38100" dir="2700000" algn="tl">
                    <a:srgbClr val="C0C0C0"/>
                  </a:outerShdw>
                </a:effectLst>
              </a:rPr>
              <a:t>Subjective probability</a:t>
            </a:r>
          </a:p>
        </p:txBody>
      </p:sp>
      <p:sp>
        <p:nvSpPr>
          <p:cNvPr id="100355"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53A09F3A-FBEF-4FA7-AC35-D6BCBC084EE9}" type="slidenum">
              <a:rPr lang="en-US" smtClean="0"/>
              <a:pPr fontAlgn="base">
                <a:spcBef>
                  <a:spcPct val="0"/>
                </a:spcBef>
                <a:spcAft>
                  <a:spcPct val="0"/>
                </a:spcAft>
              </a:pPr>
              <a:t>30</a:t>
            </a:fld>
            <a:endParaRPr lang="en-US" smtClean="0"/>
          </a:p>
        </p:txBody>
      </p:sp>
      <p:sp>
        <p:nvSpPr>
          <p:cNvPr id="100356"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100357"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01" name="Rectangle 2"/>
          <p:cNvSpPr>
            <a:spLocks noGrp="1" noChangeArrowheads="1"/>
          </p:cNvSpPr>
          <p:nvPr>
            <p:ph type="title"/>
          </p:nvPr>
        </p:nvSpPr>
        <p:spPr>
          <a:xfrm>
            <a:off x="457200" y="304800"/>
            <a:ext cx="8229600" cy="990600"/>
          </a:xfrm>
        </p:spPr>
        <p:txBody>
          <a:bodyPr/>
          <a:lstStyle/>
          <a:p>
            <a:pPr eaLnBrk="1" hangingPunct="1"/>
            <a:r>
              <a:rPr lang="en-US" sz="4000" smtClean="0"/>
              <a:t>Sample Spaces and Probability</a:t>
            </a:r>
          </a:p>
        </p:txBody>
      </p:sp>
      <p:sp>
        <p:nvSpPr>
          <p:cNvPr id="66563" name="Rectangle 3"/>
          <p:cNvSpPr>
            <a:spLocks noGrp="1" noChangeArrowheads="1"/>
          </p:cNvSpPr>
          <p:nvPr>
            <p:ph type="body" idx="1"/>
          </p:nvPr>
        </p:nvSpPr>
        <p:spPr>
          <a:xfrm>
            <a:off x="457200" y="1295400"/>
            <a:ext cx="8077200" cy="1752600"/>
          </a:xfrm>
        </p:spPr>
        <p:txBody>
          <a:bodyPr/>
          <a:lstStyle/>
          <a:p>
            <a:pPr marL="0" indent="0" eaLnBrk="1" hangingPunct="1">
              <a:buFont typeface="Wingdings" pitchFamily="2" charset="2"/>
              <a:buNone/>
              <a:defRPr/>
            </a:pPr>
            <a:r>
              <a:rPr lang="en-US" b="1" smtClean="0">
                <a:solidFill>
                  <a:srgbClr val="000099"/>
                </a:solidFill>
                <a:effectLst>
                  <a:outerShdw blurRad="38100" dist="38100" dir="2700000" algn="tl">
                    <a:srgbClr val="C0C0C0"/>
                  </a:outerShdw>
                </a:effectLst>
              </a:rPr>
              <a:t>Empirical probability</a:t>
            </a:r>
            <a:r>
              <a:rPr lang="en-US" smtClean="0"/>
              <a:t> relies on actual experience to determine the likelihood of outcomes.</a:t>
            </a:r>
          </a:p>
        </p:txBody>
      </p:sp>
      <p:graphicFrame>
        <p:nvGraphicFramePr>
          <p:cNvPr id="32800" name="Object 32"/>
          <p:cNvGraphicFramePr>
            <a:graphicFrameLocks noChangeAspect="1"/>
          </p:cNvGraphicFramePr>
          <p:nvPr/>
        </p:nvGraphicFramePr>
        <p:xfrm>
          <a:off x="838200" y="3352800"/>
          <a:ext cx="6615113" cy="1317625"/>
        </p:xfrm>
        <a:graphic>
          <a:graphicData uri="http://schemas.openxmlformats.org/presentationml/2006/ole">
            <p:oleObj spid="_x0000_s32800" name="Equation" r:id="rId4" imgW="2489200" imgH="495300" progId="">
              <p:embed/>
            </p:oleObj>
          </a:graphicData>
        </a:graphic>
      </p:graphicFrame>
      <p:sp>
        <p:nvSpPr>
          <p:cNvPr id="32803"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9525CEFF-1272-4504-B5EF-CBAA3CBB55CA}" type="slidenum">
              <a:rPr lang="en-US" smtClean="0"/>
              <a:pPr fontAlgn="base">
                <a:spcBef>
                  <a:spcPct val="0"/>
                </a:spcBef>
                <a:spcAft>
                  <a:spcPct val="0"/>
                </a:spcAft>
              </a:pPr>
              <a:t>31</a:t>
            </a:fld>
            <a:endParaRPr lang="en-US" smtClean="0"/>
          </a:p>
        </p:txBody>
      </p:sp>
      <p:sp>
        <p:nvSpPr>
          <p:cNvPr id="32804"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32805" name="Picture 2"/>
          <p:cNvPicPr>
            <a:picLocks noChangeAspect="1" noChangeArrowheads="1"/>
          </p:cNvPicPr>
          <p:nvPr/>
        </p:nvPicPr>
        <p:blipFill>
          <a:blip r:embed="rId5"/>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457200" y="457200"/>
            <a:ext cx="8229600" cy="1905000"/>
          </a:xfrm>
        </p:spPr>
        <p:txBody>
          <a:bodyPr/>
          <a:lstStyle/>
          <a:p>
            <a:pPr eaLnBrk="1" hangingPunct="1"/>
            <a:r>
              <a:rPr lang="en-US" smtClean="0"/>
              <a:t>Chapter 4</a:t>
            </a:r>
            <a:br>
              <a:rPr lang="en-US" smtClean="0"/>
            </a:br>
            <a:r>
              <a:rPr lang="en-US" smtClean="0"/>
              <a:t>Probability and Counting Rules</a:t>
            </a:r>
          </a:p>
        </p:txBody>
      </p:sp>
      <p:sp>
        <p:nvSpPr>
          <p:cNvPr id="105474" name="Content Placeholder 2"/>
          <p:cNvSpPr>
            <a:spLocks noGrp="1"/>
          </p:cNvSpPr>
          <p:nvPr>
            <p:ph idx="1"/>
          </p:nvPr>
        </p:nvSpPr>
        <p:spPr>
          <a:xfrm>
            <a:off x="457200" y="3352800"/>
            <a:ext cx="8229600" cy="2514600"/>
          </a:xfrm>
        </p:spPr>
        <p:txBody>
          <a:bodyPr/>
          <a:lstStyle/>
          <a:p>
            <a:pPr eaLnBrk="1" hangingPunct="1">
              <a:buFont typeface="Wingdings" pitchFamily="2" charset="2"/>
              <a:buNone/>
            </a:pPr>
            <a:r>
              <a:rPr lang="en-US" sz="4400" u="sng" smtClean="0"/>
              <a:t>Section 4-1</a:t>
            </a:r>
          </a:p>
          <a:p>
            <a:pPr eaLnBrk="1" hangingPunct="1">
              <a:buFont typeface="Wingdings" pitchFamily="2" charset="2"/>
              <a:buNone/>
            </a:pPr>
            <a:r>
              <a:rPr lang="en-US" sz="3600" smtClean="0"/>
              <a:t>Example 4-13</a:t>
            </a:r>
          </a:p>
          <a:p>
            <a:pPr eaLnBrk="1" hangingPunct="1">
              <a:buFont typeface="Wingdings" pitchFamily="2" charset="2"/>
              <a:buNone/>
            </a:pPr>
            <a:r>
              <a:rPr lang="en-US" sz="3600" smtClean="0"/>
              <a:t>Page #192</a:t>
            </a:r>
          </a:p>
        </p:txBody>
      </p:sp>
      <p:sp>
        <p:nvSpPr>
          <p:cNvPr id="105475"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AC11E360-A996-4BD2-BCD9-0666CC731595}" type="slidenum">
              <a:rPr lang="en-US" smtClean="0"/>
              <a:pPr fontAlgn="base">
                <a:spcBef>
                  <a:spcPct val="0"/>
                </a:spcBef>
                <a:spcAft>
                  <a:spcPct val="0"/>
                </a:spcAft>
              </a:pPr>
              <a:t>32</a:t>
            </a:fld>
            <a:endParaRPr lang="en-US" smtClean="0"/>
          </a:p>
        </p:txBody>
      </p:sp>
      <p:sp>
        <p:nvSpPr>
          <p:cNvPr id="105476"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105477"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25" name="Rectangle 2"/>
          <p:cNvSpPr>
            <a:spLocks noGrp="1" noChangeArrowheads="1"/>
          </p:cNvSpPr>
          <p:nvPr>
            <p:ph type="title"/>
          </p:nvPr>
        </p:nvSpPr>
        <p:spPr>
          <a:xfrm>
            <a:off x="457200" y="457200"/>
            <a:ext cx="8229600" cy="685800"/>
          </a:xfrm>
        </p:spPr>
        <p:txBody>
          <a:bodyPr/>
          <a:lstStyle/>
          <a:p>
            <a:pPr eaLnBrk="1" hangingPunct="1"/>
            <a:r>
              <a:rPr lang="en-US" sz="3600" smtClean="0"/>
              <a:t>Example 4-13: Blood Types</a:t>
            </a:r>
          </a:p>
        </p:txBody>
      </p:sp>
      <p:sp>
        <p:nvSpPr>
          <p:cNvPr id="11267" name="Rectangle 3"/>
          <p:cNvSpPr>
            <a:spLocks noGrp="1" noChangeArrowheads="1"/>
          </p:cNvSpPr>
          <p:nvPr>
            <p:ph type="body" idx="1"/>
          </p:nvPr>
        </p:nvSpPr>
        <p:spPr>
          <a:xfrm>
            <a:off x="533400" y="1143000"/>
            <a:ext cx="8229600" cy="2362200"/>
          </a:xfrm>
        </p:spPr>
        <p:txBody>
          <a:bodyPr/>
          <a:lstStyle/>
          <a:p>
            <a:pPr marL="0" indent="0" eaLnBrk="1" hangingPunct="1">
              <a:buFont typeface="Wingdings" pitchFamily="2" charset="2"/>
              <a:buNone/>
              <a:defRPr/>
            </a:pPr>
            <a:r>
              <a:rPr lang="en-US" sz="2800" dirty="0" smtClean="0"/>
              <a:t>In a sample of 50 people, 21 had type O blood, 22 had type A blood, 5 had type B blood, and 2 had type AB blood. Set up a frequency distribution and find the following probabilities.</a:t>
            </a:r>
          </a:p>
          <a:p>
            <a:pPr lvl="1" eaLnBrk="1" hangingPunct="1">
              <a:buFont typeface="Wingdings" pitchFamily="2" charset="2"/>
              <a:buNone/>
              <a:defRPr/>
            </a:pPr>
            <a:r>
              <a:rPr lang="en-US" sz="2400" i="1" dirty="0" smtClean="0">
                <a:ea typeface="+mn-ea"/>
                <a:cs typeface="+mn-cs"/>
              </a:rPr>
              <a:t>a. A person has type O blood.</a:t>
            </a:r>
          </a:p>
          <a:p>
            <a:pPr marL="0" indent="0" eaLnBrk="1" hangingPunct="1">
              <a:buFont typeface="Wingdings" pitchFamily="2" charset="2"/>
              <a:buNone/>
              <a:defRPr/>
            </a:pPr>
            <a:endParaRPr lang="en-US" sz="2800" dirty="0" smtClean="0"/>
          </a:p>
          <a:p>
            <a:pPr marL="0" indent="0" eaLnBrk="1" hangingPunct="1">
              <a:buFont typeface="Wingdings" pitchFamily="2" charset="2"/>
              <a:buNone/>
              <a:defRPr/>
            </a:pPr>
            <a:endParaRPr lang="en-US" sz="2800" dirty="0" smtClean="0"/>
          </a:p>
        </p:txBody>
      </p:sp>
      <p:graphicFrame>
        <p:nvGraphicFramePr>
          <p:cNvPr id="8" name="Table 7"/>
          <p:cNvGraphicFramePr>
            <a:graphicFrameLocks noGrp="1"/>
          </p:cNvGraphicFramePr>
          <p:nvPr/>
        </p:nvGraphicFramePr>
        <p:xfrm>
          <a:off x="1143000" y="3505200"/>
          <a:ext cx="2743200" cy="2743200"/>
        </p:xfrm>
        <a:graphic>
          <a:graphicData uri="http://schemas.openxmlformats.org/drawingml/2006/table">
            <a:tbl>
              <a:tblPr firstRow="1" bandRow="1">
                <a:tableStyleId>{F5AB1C69-6EDB-4FF4-983F-18BD219EF322}</a:tableStyleId>
              </a:tblPr>
              <a:tblGrid>
                <a:gridCol w="990600"/>
                <a:gridCol w="1752600"/>
              </a:tblGrid>
              <a:tr h="370840">
                <a:tc>
                  <a:txBody>
                    <a:bodyPr/>
                    <a:lstStyle/>
                    <a:p>
                      <a:pPr algn="ctr"/>
                      <a:r>
                        <a:rPr lang="en-US" sz="2400" dirty="0" smtClean="0">
                          <a:solidFill>
                            <a:schemeClr val="tx1"/>
                          </a:solidFill>
                        </a:rPr>
                        <a:t>Type</a:t>
                      </a:r>
                      <a:endParaRPr lang="en-US" sz="24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Frequency</a:t>
                      </a:r>
                      <a:endParaRPr lang="en-US" sz="2400" dirty="0">
                        <a:solidFill>
                          <a:schemeClr val="tx1"/>
                        </a:solidFill>
                      </a:endParaRPr>
                    </a:p>
                  </a:txBody>
                  <a:tcPr>
                    <a:lnB w="12700" cap="flat" cmpd="sng" algn="ctr">
                      <a:solidFill>
                        <a:schemeClr val="tx1"/>
                      </a:solidFill>
                      <a:prstDash val="solid"/>
                      <a:round/>
                      <a:headEnd type="none" w="med" len="med"/>
                      <a:tailEnd type="none" w="med" len="med"/>
                    </a:lnB>
                  </a:tcPr>
                </a:tc>
              </a:tr>
              <a:tr h="370840">
                <a:tc>
                  <a:txBody>
                    <a:bodyPr/>
                    <a:lstStyle/>
                    <a:p>
                      <a:pPr algn="ctr"/>
                      <a:r>
                        <a:rPr lang="en-US" sz="2400" dirty="0" smtClean="0">
                          <a:solidFill>
                            <a:schemeClr val="tx1"/>
                          </a:solidFill>
                        </a:rPr>
                        <a:t>A</a:t>
                      </a:r>
                      <a:endParaRPr lang="en-US" sz="24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sz="2400" dirty="0" smtClean="0">
                          <a:solidFill>
                            <a:schemeClr val="tx1"/>
                          </a:solidFill>
                        </a:rPr>
                        <a:t>22</a:t>
                      </a:r>
                      <a:endParaRPr lang="en-US" sz="2400" dirty="0">
                        <a:solidFill>
                          <a:schemeClr val="tx1"/>
                        </a:solidFill>
                      </a:endParaRPr>
                    </a:p>
                  </a:txBody>
                  <a:tcPr>
                    <a:lnT w="12700" cap="flat" cmpd="sng" algn="ctr">
                      <a:solidFill>
                        <a:schemeClr val="tx1"/>
                      </a:solidFill>
                      <a:prstDash val="solid"/>
                      <a:round/>
                      <a:headEnd type="none" w="med" len="med"/>
                      <a:tailEnd type="none" w="med" len="med"/>
                    </a:lnT>
                  </a:tcPr>
                </a:tc>
              </a:tr>
              <a:tr h="457200">
                <a:tc>
                  <a:txBody>
                    <a:bodyPr/>
                    <a:lstStyle/>
                    <a:p>
                      <a:pPr algn="ctr"/>
                      <a:r>
                        <a:rPr lang="en-US" sz="2400" dirty="0" smtClean="0">
                          <a:solidFill>
                            <a:schemeClr val="tx1"/>
                          </a:solidFill>
                        </a:rPr>
                        <a:t>B</a:t>
                      </a:r>
                      <a:endParaRPr lang="en-US" sz="2400" dirty="0">
                        <a:solidFill>
                          <a:schemeClr val="tx1"/>
                        </a:solidFill>
                      </a:endParaRPr>
                    </a:p>
                  </a:txBody>
                  <a:tcPr/>
                </a:tc>
                <a:tc>
                  <a:txBody>
                    <a:bodyPr/>
                    <a:lstStyle/>
                    <a:p>
                      <a:pPr algn="ctr"/>
                      <a:r>
                        <a:rPr lang="en-US" sz="2400" dirty="0" smtClean="0">
                          <a:solidFill>
                            <a:schemeClr val="tx1"/>
                          </a:solidFill>
                        </a:rPr>
                        <a:t>5</a:t>
                      </a:r>
                      <a:endParaRPr lang="en-US" sz="2400" dirty="0">
                        <a:solidFill>
                          <a:schemeClr val="tx1"/>
                        </a:solidFill>
                      </a:endParaRPr>
                    </a:p>
                  </a:txBody>
                  <a:tcPr/>
                </a:tc>
              </a:tr>
              <a:tr h="370840">
                <a:tc>
                  <a:txBody>
                    <a:bodyPr/>
                    <a:lstStyle/>
                    <a:p>
                      <a:pPr algn="ctr"/>
                      <a:r>
                        <a:rPr lang="en-US" sz="2400" dirty="0" smtClean="0">
                          <a:solidFill>
                            <a:schemeClr val="tx1"/>
                          </a:solidFill>
                        </a:rPr>
                        <a:t>AB</a:t>
                      </a:r>
                      <a:endParaRPr lang="en-US" sz="2400" dirty="0">
                        <a:solidFill>
                          <a:schemeClr val="tx1"/>
                        </a:solidFill>
                      </a:endParaRPr>
                    </a:p>
                  </a:txBody>
                  <a:tcPr/>
                </a:tc>
                <a:tc>
                  <a:txBody>
                    <a:bodyPr/>
                    <a:lstStyle/>
                    <a:p>
                      <a:pPr algn="ctr"/>
                      <a:r>
                        <a:rPr lang="en-US" sz="2400" dirty="0" smtClean="0">
                          <a:solidFill>
                            <a:schemeClr val="tx1"/>
                          </a:solidFill>
                        </a:rPr>
                        <a:t>2</a:t>
                      </a:r>
                      <a:endParaRPr lang="en-US" sz="2400" dirty="0">
                        <a:solidFill>
                          <a:schemeClr val="tx1"/>
                        </a:solidFill>
                      </a:endParaRPr>
                    </a:p>
                  </a:txBody>
                  <a:tcPr/>
                </a:tc>
              </a:tr>
              <a:tr h="370840">
                <a:tc>
                  <a:txBody>
                    <a:bodyPr/>
                    <a:lstStyle/>
                    <a:p>
                      <a:pPr algn="ctr"/>
                      <a:r>
                        <a:rPr lang="en-US" sz="2400" dirty="0" smtClean="0">
                          <a:solidFill>
                            <a:schemeClr val="tx1"/>
                          </a:solidFill>
                        </a:rPr>
                        <a:t>O</a:t>
                      </a:r>
                      <a:endParaRPr lang="en-US" sz="2400" dirty="0">
                        <a:solidFill>
                          <a:schemeClr val="tx1"/>
                        </a:solidFill>
                      </a:endParaRPr>
                    </a:p>
                  </a:txBody>
                  <a:tcPr/>
                </a:tc>
                <a:tc>
                  <a:txBody>
                    <a:bodyPr/>
                    <a:lstStyle/>
                    <a:p>
                      <a:pPr algn="ctr"/>
                      <a:r>
                        <a:rPr lang="en-US" sz="2400" dirty="0" smtClean="0">
                          <a:solidFill>
                            <a:schemeClr val="tx1"/>
                          </a:solidFill>
                        </a:rPr>
                        <a:t>21</a:t>
                      </a:r>
                      <a:endParaRPr lang="en-US" sz="2400" dirty="0">
                        <a:solidFill>
                          <a:schemeClr val="tx1"/>
                        </a:solidFill>
                      </a:endParaRPr>
                    </a:p>
                  </a:txBody>
                  <a:tcPr/>
                </a:tc>
              </a:tr>
              <a:tr h="370840">
                <a:tc gridSpan="2">
                  <a:txBody>
                    <a:bodyPr/>
                    <a:lstStyle/>
                    <a:p>
                      <a:pPr algn="ctr"/>
                      <a:r>
                        <a:rPr lang="en-US" sz="2400" baseline="0" dirty="0" smtClean="0">
                          <a:solidFill>
                            <a:schemeClr val="tx1"/>
                          </a:solidFill>
                        </a:rPr>
                        <a:t>   </a:t>
                      </a:r>
                      <a:r>
                        <a:rPr lang="en-US" sz="2400" dirty="0" smtClean="0">
                          <a:solidFill>
                            <a:schemeClr val="tx1"/>
                          </a:solidFill>
                        </a:rPr>
                        <a:t>Total</a:t>
                      </a:r>
                      <a:r>
                        <a:rPr lang="en-US" sz="2400" baseline="0" dirty="0" smtClean="0">
                          <a:solidFill>
                            <a:schemeClr val="tx1"/>
                          </a:solidFill>
                        </a:rPr>
                        <a:t> </a:t>
                      </a:r>
                      <a:r>
                        <a:rPr lang="en-US" sz="2400" dirty="0" smtClean="0">
                          <a:solidFill>
                            <a:schemeClr val="tx1"/>
                          </a:solidFill>
                        </a:rPr>
                        <a:t>50</a:t>
                      </a:r>
                      <a:endParaRPr lang="en-US" sz="2400" dirty="0">
                        <a:solidFill>
                          <a:schemeClr val="tx1"/>
                        </a:solidFill>
                      </a:endParaRPr>
                    </a:p>
                  </a:txBody>
                  <a:tcPr/>
                </a:tc>
                <a:tc hMerge="1">
                  <a:txBody>
                    <a:bodyPr/>
                    <a:lstStyle/>
                    <a:p>
                      <a:pPr algn="ctr"/>
                      <a:endParaRPr lang="en-US" sz="2400" dirty="0">
                        <a:solidFill>
                          <a:schemeClr val="tx1"/>
                        </a:solidFill>
                      </a:endParaRPr>
                    </a:p>
                  </a:txBody>
                  <a:tcPr/>
                </a:tc>
              </a:tr>
            </a:tbl>
          </a:graphicData>
        </a:graphic>
      </p:graphicFrame>
      <p:cxnSp>
        <p:nvCxnSpPr>
          <p:cNvPr id="33849" name="Straight Connector 10"/>
          <p:cNvCxnSpPr>
            <a:cxnSpLocks noChangeShapeType="1"/>
          </p:cNvCxnSpPr>
          <p:nvPr/>
        </p:nvCxnSpPr>
        <p:spPr bwMode="auto">
          <a:xfrm>
            <a:off x="2809875" y="5830888"/>
            <a:ext cx="366713" cy="1587"/>
          </a:xfrm>
          <a:prstGeom prst="line">
            <a:avLst/>
          </a:prstGeom>
          <a:noFill/>
          <a:ln w="9525" algn="ctr">
            <a:solidFill>
              <a:schemeClr val="tx1"/>
            </a:solidFill>
            <a:round/>
            <a:headEnd/>
            <a:tailEnd/>
          </a:ln>
        </p:spPr>
      </p:cxnSp>
      <p:graphicFrame>
        <p:nvGraphicFramePr>
          <p:cNvPr id="174084" name="Object 32"/>
          <p:cNvGraphicFramePr>
            <a:graphicFrameLocks noChangeAspect="1"/>
          </p:cNvGraphicFramePr>
          <p:nvPr/>
        </p:nvGraphicFramePr>
        <p:xfrm>
          <a:off x="4876800" y="3646488"/>
          <a:ext cx="2092325" cy="2297112"/>
        </p:xfrm>
        <a:graphic>
          <a:graphicData uri="http://schemas.openxmlformats.org/presentationml/2006/ole">
            <p:oleObj spid="_x0000_s33824" name="Equation" r:id="rId4" imgW="787058" imgH="863225" progId="">
              <p:embed/>
            </p:oleObj>
          </a:graphicData>
        </a:graphic>
      </p:graphicFrame>
      <p:sp>
        <p:nvSpPr>
          <p:cNvPr id="15" name="Oval 14"/>
          <p:cNvSpPr>
            <a:spLocks noChangeArrowheads="1"/>
          </p:cNvSpPr>
          <p:nvPr/>
        </p:nvSpPr>
        <p:spPr bwMode="auto">
          <a:xfrm>
            <a:off x="2703513" y="5360988"/>
            <a:ext cx="560387" cy="381000"/>
          </a:xfrm>
          <a:prstGeom prst="ellipse">
            <a:avLst/>
          </a:prstGeom>
          <a:noFill/>
          <a:ln w="9525" algn="ctr">
            <a:solidFill>
              <a:schemeClr val="tx1"/>
            </a:solidFill>
            <a:round/>
            <a:headEnd/>
            <a:tailEnd/>
          </a:ln>
        </p:spPr>
        <p:txBody>
          <a:bodyPr/>
          <a:lstStyle/>
          <a:p>
            <a:pPr eaLnBrk="0" hangingPunct="0"/>
            <a:endParaRPr lang="en-US">
              <a:solidFill>
                <a:srgbClr val="000000"/>
              </a:solidFill>
            </a:endParaRPr>
          </a:p>
        </p:txBody>
      </p:sp>
      <p:sp>
        <p:nvSpPr>
          <p:cNvPr id="33851"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310DF002-D0A2-4952-85A2-19CE1902F6B6}" type="slidenum">
              <a:rPr lang="en-US" smtClean="0"/>
              <a:pPr fontAlgn="base">
                <a:spcBef>
                  <a:spcPct val="0"/>
                </a:spcBef>
                <a:spcAft>
                  <a:spcPct val="0"/>
                </a:spcAft>
              </a:pPr>
              <a:t>33</a:t>
            </a:fld>
            <a:endParaRPr lang="en-US" smtClean="0"/>
          </a:p>
        </p:txBody>
      </p:sp>
      <p:sp>
        <p:nvSpPr>
          <p:cNvPr id="33852"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33853" name="Picture 2"/>
          <p:cNvPicPr>
            <a:picLocks noChangeAspect="1" noChangeArrowheads="1"/>
          </p:cNvPicPr>
          <p:nvPr/>
        </p:nvPicPr>
        <p:blipFill>
          <a:blip r:embed="rId5"/>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49" name="Rectangle 2"/>
          <p:cNvSpPr>
            <a:spLocks noGrp="1" noChangeArrowheads="1"/>
          </p:cNvSpPr>
          <p:nvPr>
            <p:ph type="title"/>
          </p:nvPr>
        </p:nvSpPr>
        <p:spPr>
          <a:xfrm>
            <a:off x="457200" y="457200"/>
            <a:ext cx="8229600" cy="685800"/>
          </a:xfrm>
        </p:spPr>
        <p:txBody>
          <a:bodyPr/>
          <a:lstStyle/>
          <a:p>
            <a:pPr eaLnBrk="1" hangingPunct="1"/>
            <a:r>
              <a:rPr lang="en-US" sz="3600" smtClean="0"/>
              <a:t>Example 4-13: Blood Types</a:t>
            </a:r>
          </a:p>
        </p:txBody>
      </p:sp>
      <p:sp>
        <p:nvSpPr>
          <p:cNvPr id="11267" name="Rectangle 3"/>
          <p:cNvSpPr>
            <a:spLocks noGrp="1" noChangeArrowheads="1"/>
          </p:cNvSpPr>
          <p:nvPr>
            <p:ph type="body" idx="1"/>
          </p:nvPr>
        </p:nvSpPr>
        <p:spPr>
          <a:xfrm>
            <a:off x="533400" y="1143000"/>
            <a:ext cx="8229600" cy="2362200"/>
          </a:xfrm>
        </p:spPr>
        <p:txBody>
          <a:bodyPr/>
          <a:lstStyle/>
          <a:p>
            <a:pPr marL="0" indent="0" eaLnBrk="1" hangingPunct="1">
              <a:buFont typeface="Wingdings" pitchFamily="2" charset="2"/>
              <a:buNone/>
              <a:defRPr/>
            </a:pPr>
            <a:r>
              <a:rPr lang="en-US" sz="2800" dirty="0" smtClean="0"/>
              <a:t>In a sample of 50 people, 21 had type O blood, 22 had type A blood, 5 had type B blood, and 2 had type AB blood. Set up a frequency distribution and find the following probabilities.</a:t>
            </a:r>
          </a:p>
          <a:p>
            <a:pPr lvl="1" eaLnBrk="1" hangingPunct="1">
              <a:buFont typeface="Wingdings" pitchFamily="2" charset="2"/>
              <a:buNone/>
              <a:defRPr/>
            </a:pPr>
            <a:r>
              <a:rPr lang="en-US" sz="2400" i="1" dirty="0" smtClean="0"/>
              <a:t>b. A person has type A or type B </a:t>
            </a:r>
            <a:r>
              <a:rPr lang="en-US" sz="2400" i="1" dirty="0" smtClean="0">
                <a:ea typeface="+mn-ea"/>
                <a:cs typeface="+mn-cs"/>
              </a:rPr>
              <a:t>blood.</a:t>
            </a:r>
          </a:p>
          <a:p>
            <a:pPr marL="0" indent="0" eaLnBrk="1" hangingPunct="1">
              <a:buFont typeface="Wingdings" pitchFamily="2" charset="2"/>
              <a:buNone/>
              <a:defRPr/>
            </a:pPr>
            <a:endParaRPr lang="en-US" sz="2800" dirty="0" smtClean="0"/>
          </a:p>
          <a:p>
            <a:pPr marL="0" indent="0" eaLnBrk="1" hangingPunct="1">
              <a:buFont typeface="Wingdings" pitchFamily="2" charset="2"/>
              <a:buNone/>
              <a:defRPr/>
            </a:pPr>
            <a:endParaRPr lang="en-US" sz="2800" dirty="0" smtClean="0"/>
          </a:p>
        </p:txBody>
      </p:sp>
      <p:graphicFrame>
        <p:nvGraphicFramePr>
          <p:cNvPr id="8" name="Table 7"/>
          <p:cNvGraphicFramePr>
            <a:graphicFrameLocks noGrp="1"/>
          </p:cNvGraphicFramePr>
          <p:nvPr/>
        </p:nvGraphicFramePr>
        <p:xfrm>
          <a:off x="1143000" y="3505200"/>
          <a:ext cx="2743200" cy="2743200"/>
        </p:xfrm>
        <a:graphic>
          <a:graphicData uri="http://schemas.openxmlformats.org/drawingml/2006/table">
            <a:tbl>
              <a:tblPr firstRow="1" bandRow="1">
                <a:tableStyleId>{F5AB1C69-6EDB-4FF4-983F-18BD219EF322}</a:tableStyleId>
              </a:tblPr>
              <a:tblGrid>
                <a:gridCol w="990600"/>
                <a:gridCol w="1752600"/>
              </a:tblGrid>
              <a:tr h="370840">
                <a:tc>
                  <a:txBody>
                    <a:bodyPr/>
                    <a:lstStyle/>
                    <a:p>
                      <a:pPr algn="ctr"/>
                      <a:r>
                        <a:rPr lang="en-US" sz="2400" dirty="0" smtClean="0">
                          <a:solidFill>
                            <a:schemeClr val="tx1"/>
                          </a:solidFill>
                        </a:rPr>
                        <a:t>Type</a:t>
                      </a:r>
                      <a:endParaRPr lang="en-US" sz="24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Frequency</a:t>
                      </a:r>
                      <a:endParaRPr lang="en-US" sz="2400" dirty="0">
                        <a:solidFill>
                          <a:schemeClr val="tx1"/>
                        </a:solidFill>
                      </a:endParaRPr>
                    </a:p>
                  </a:txBody>
                  <a:tcPr>
                    <a:lnB w="12700" cap="flat" cmpd="sng" algn="ctr">
                      <a:solidFill>
                        <a:schemeClr val="tx1"/>
                      </a:solidFill>
                      <a:prstDash val="solid"/>
                      <a:round/>
                      <a:headEnd type="none" w="med" len="med"/>
                      <a:tailEnd type="none" w="med" len="med"/>
                    </a:lnB>
                  </a:tcPr>
                </a:tc>
              </a:tr>
              <a:tr h="370840">
                <a:tc>
                  <a:txBody>
                    <a:bodyPr/>
                    <a:lstStyle/>
                    <a:p>
                      <a:pPr algn="ctr"/>
                      <a:r>
                        <a:rPr lang="en-US" sz="2400" dirty="0" smtClean="0">
                          <a:solidFill>
                            <a:schemeClr val="tx1"/>
                          </a:solidFill>
                        </a:rPr>
                        <a:t>A</a:t>
                      </a:r>
                      <a:endParaRPr lang="en-US" sz="24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sz="2400" dirty="0" smtClean="0">
                          <a:solidFill>
                            <a:schemeClr val="tx1"/>
                          </a:solidFill>
                        </a:rPr>
                        <a:t>22</a:t>
                      </a:r>
                      <a:endParaRPr lang="en-US" sz="2400" dirty="0">
                        <a:solidFill>
                          <a:schemeClr val="tx1"/>
                        </a:solidFill>
                      </a:endParaRPr>
                    </a:p>
                  </a:txBody>
                  <a:tcPr>
                    <a:lnT w="12700" cap="flat" cmpd="sng" algn="ctr">
                      <a:solidFill>
                        <a:schemeClr val="tx1"/>
                      </a:solidFill>
                      <a:prstDash val="solid"/>
                      <a:round/>
                      <a:headEnd type="none" w="med" len="med"/>
                      <a:tailEnd type="none" w="med" len="med"/>
                    </a:lnT>
                  </a:tcPr>
                </a:tc>
              </a:tr>
              <a:tr h="370840">
                <a:tc>
                  <a:txBody>
                    <a:bodyPr/>
                    <a:lstStyle/>
                    <a:p>
                      <a:pPr algn="ctr"/>
                      <a:r>
                        <a:rPr lang="en-US" sz="2400" dirty="0" smtClean="0">
                          <a:solidFill>
                            <a:schemeClr val="tx1"/>
                          </a:solidFill>
                        </a:rPr>
                        <a:t>B</a:t>
                      </a:r>
                      <a:endParaRPr lang="en-US" sz="2400" dirty="0">
                        <a:solidFill>
                          <a:schemeClr val="tx1"/>
                        </a:solidFill>
                      </a:endParaRPr>
                    </a:p>
                  </a:txBody>
                  <a:tcPr/>
                </a:tc>
                <a:tc>
                  <a:txBody>
                    <a:bodyPr/>
                    <a:lstStyle/>
                    <a:p>
                      <a:pPr algn="ctr"/>
                      <a:r>
                        <a:rPr lang="en-US" sz="2400" dirty="0" smtClean="0">
                          <a:solidFill>
                            <a:schemeClr val="tx1"/>
                          </a:solidFill>
                        </a:rPr>
                        <a:t>5</a:t>
                      </a:r>
                      <a:endParaRPr lang="en-US" sz="2400" dirty="0">
                        <a:solidFill>
                          <a:schemeClr val="tx1"/>
                        </a:solidFill>
                      </a:endParaRPr>
                    </a:p>
                  </a:txBody>
                  <a:tcPr/>
                </a:tc>
              </a:tr>
              <a:tr h="370840">
                <a:tc>
                  <a:txBody>
                    <a:bodyPr/>
                    <a:lstStyle/>
                    <a:p>
                      <a:pPr algn="ctr"/>
                      <a:r>
                        <a:rPr lang="en-US" sz="2400" dirty="0" smtClean="0">
                          <a:solidFill>
                            <a:schemeClr val="tx1"/>
                          </a:solidFill>
                        </a:rPr>
                        <a:t>AB</a:t>
                      </a:r>
                      <a:endParaRPr lang="en-US" sz="2400" dirty="0">
                        <a:solidFill>
                          <a:schemeClr val="tx1"/>
                        </a:solidFill>
                      </a:endParaRPr>
                    </a:p>
                  </a:txBody>
                  <a:tcPr/>
                </a:tc>
                <a:tc>
                  <a:txBody>
                    <a:bodyPr/>
                    <a:lstStyle/>
                    <a:p>
                      <a:pPr algn="ctr"/>
                      <a:r>
                        <a:rPr lang="en-US" sz="2400" dirty="0" smtClean="0">
                          <a:solidFill>
                            <a:schemeClr val="tx1"/>
                          </a:solidFill>
                        </a:rPr>
                        <a:t>2</a:t>
                      </a:r>
                      <a:endParaRPr lang="en-US" sz="2400" dirty="0">
                        <a:solidFill>
                          <a:schemeClr val="tx1"/>
                        </a:solidFill>
                      </a:endParaRPr>
                    </a:p>
                  </a:txBody>
                  <a:tcPr/>
                </a:tc>
              </a:tr>
              <a:tr h="370840">
                <a:tc>
                  <a:txBody>
                    <a:bodyPr/>
                    <a:lstStyle/>
                    <a:p>
                      <a:pPr algn="ctr"/>
                      <a:r>
                        <a:rPr lang="en-US" sz="2400" dirty="0" smtClean="0">
                          <a:solidFill>
                            <a:schemeClr val="tx1"/>
                          </a:solidFill>
                        </a:rPr>
                        <a:t>O</a:t>
                      </a:r>
                      <a:endParaRPr lang="en-US" sz="2400" dirty="0">
                        <a:solidFill>
                          <a:schemeClr val="tx1"/>
                        </a:solidFill>
                      </a:endParaRPr>
                    </a:p>
                  </a:txBody>
                  <a:tcPr/>
                </a:tc>
                <a:tc>
                  <a:txBody>
                    <a:bodyPr/>
                    <a:lstStyle/>
                    <a:p>
                      <a:pPr algn="ctr"/>
                      <a:r>
                        <a:rPr lang="en-US" sz="2400" dirty="0" smtClean="0">
                          <a:solidFill>
                            <a:schemeClr val="tx1"/>
                          </a:solidFill>
                        </a:rPr>
                        <a:t>21</a:t>
                      </a:r>
                      <a:endParaRPr lang="en-US" sz="2400" dirty="0">
                        <a:solidFill>
                          <a:schemeClr val="tx1"/>
                        </a:solidFill>
                      </a:endParaRPr>
                    </a:p>
                  </a:txBody>
                  <a:tcPr/>
                </a:tc>
              </a:tr>
              <a:tr h="370840">
                <a:tc gridSpan="2">
                  <a:txBody>
                    <a:bodyPr/>
                    <a:lstStyle/>
                    <a:p>
                      <a:pPr algn="ctr"/>
                      <a:r>
                        <a:rPr lang="en-US" sz="2400" baseline="0" dirty="0" smtClean="0">
                          <a:solidFill>
                            <a:schemeClr val="tx1"/>
                          </a:solidFill>
                        </a:rPr>
                        <a:t>   </a:t>
                      </a:r>
                      <a:r>
                        <a:rPr lang="en-US" sz="2400" dirty="0" smtClean="0">
                          <a:solidFill>
                            <a:schemeClr val="tx1"/>
                          </a:solidFill>
                        </a:rPr>
                        <a:t>Total</a:t>
                      </a:r>
                      <a:r>
                        <a:rPr lang="en-US" sz="2400" baseline="0" dirty="0" smtClean="0">
                          <a:solidFill>
                            <a:schemeClr val="tx1"/>
                          </a:solidFill>
                        </a:rPr>
                        <a:t> </a:t>
                      </a:r>
                      <a:r>
                        <a:rPr lang="en-US" sz="2400" dirty="0" smtClean="0">
                          <a:solidFill>
                            <a:schemeClr val="tx1"/>
                          </a:solidFill>
                        </a:rPr>
                        <a:t>50</a:t>
                      </a:r>
                      <a:endParaRPr lang="en-US" sz="2400" dirty="0">
                        <a:solidFill>
                          <a:schemeClr val="tx1"/>
                        </a:solidFill>
                      </a:endParaRPr>
                    </a:p>
                  </a:txBody>
                  <a:tcPr/>
                </a:tc>
                <a:tc hMerge="1">
                  <a:txBody>
                    <a:bodyPr/>
                    <a:lstStyle/>
                    <a:p>
                      <a:pPr algn="ctr"/>
                      <a:endParaRPr lang="en-US" sz="2400" dirty="0">
                        <a:solidFill>
                          <a:schemeClr val="tx1"/>
                        </a:solidFill>
                      </a:endParaRPr>
                    </a:p>
                  </a:txBody>
                  <a:tcPr/>
                </a:tc>
              </a:tr>
            </a:tbl>
          </a:graphicData>
        </a:graphic>
      </p:graphicFrame>
      <p:cxnSp>
        <p:nvCxnSpPr>
          <p:cNvPr id="34873" name="Straight Connector 10"/>
          <p:cNvCxnSpPr>
            <a:cxnSpLocks noChangeShapeType="1"/>
          </p:cNvCxnSpPr>
          <p:nvPr/>
        </p:nvCxnSpPr>
        <p:spPr bwMode="auto">
          <a:xfrm>
            <a:off x="2809875" y="5830888"/>
            <a:ext cx="366713" cy="1587"/>
          </a:xfrm>
          <a:prstGeom prst="line">
            <a:avLst/>
          </a:prstGeom>
          <a:noFill/>
          <a:ln w="9525" algn="ctr">
            <a:solidFill>
              <a:schemeClr val="tx1"/>
            </a:solidFill>
            <a:round/>
            <a:headEnd/>
            <a:tailEnd/>
          </a:ln>
        </p:spPr>
      </p:cxnSp>
      <p:graphicFrame>
        <p:nvGraphicFramePr>
          <p:cNvPr id="174084" name="Object 32"/>
          <p:cNvGraphicFramePr>
            <a:graphicFrameLocks noChangeAspect="1"/>
          </p:cNvGraphicFramePr>
          <p:nvPr/>
        </p:nvGraphicFramePr>
        <p:xfrm>
          <a:off x="4495800" y="3810000"/>
          <a:ext cx="3095625" cy="1916113"/>
        </p:xfrm>
        <a:graphic>
          <a:graphicData uri="http://schemas.openxmlformats.org/presentationml/2006/ole">
            <p:oleObj spid="_x0000_s34848" name="Equation" r:id="rId4" imgW="1396394" imgH="863225" progId="">
              <p:embed/>
            </p:oleObj>
          </a:graphicData>
        </a:graphic>
      </p:graphicFrame>
      <p:sp>
        <p:nvSpPr>
          <p:cNvPr id="10" name="Oval 9"/>
          <p:cNvSpPr>
            <a:spLocks noChangeArrowheads="1"/>
          </p:cNvSpPr>
          <p:nvPr/>
        </p:nvSpPr>
        <p:spPr bwMode="auto">
          <a:xfrm>
            <a:off x="2720975" y="3975100"/>
            <a:ext cx="560388" cy="381000"/>
          </a:xfrm>
          <a:prstGeom prst="ellipse">
            <a:avLst/>
          </a:prstGeom>
          <a:noFill/>
          <a:ln w="9525" algn="ctr">
            <a:solidFill>
              <a:schemeClr val="tx1"/>
            </a:solidFill>
            <a:round/>
            <a:headEnd/>
            <a:tailEnd/>
          </a:ln>
        </p:spPr>
        <p:txBody>
          <a:bodyPr/>
          <a:lstStyle/>
          <a:p>
            <a:pPr eaLnBrk="0" hangingPunct="0"/>
            <a:endParaRPr lang="en-US">
              <a:solidFill>
                <a:srgbClr val="000000"/>
              </a:solidFill>
            </a:endParaRPr>
          </a:p>
        </p:txBody>
      </p:sp>
      <p:sp>
        <p:nvSpPr>
          <p:cNvPr id="12" name="Oval 11"/>
          <p:cNvSpPr>
            <a:spLocks noChangeArrowheads="1"/>
          </p:cNvSpPr>
          <p:nvPr/>
        </p:nvSpPr>
        <p:spPr bwMode="auto">
          <a:xfrm>
            <a:off x="2716213" y="4437063"/>
            <a:ext cx="560387" cy="381000"/>
          </a:xfrm>
          <a:prstGeom prst="ellipse">
            <a:avLst/>
          </a:prstGeom>
          <a:noFill/>
          <a:ln w="9525" algn="ctr">
            <a:solidFill>
              <a:schemeClr val="tx1"/>
            </a:solidFill>
            <a:round/>
            <a:headEnd/>
            <a:tailEnd/>
          </a:ln>
        </p:spPr>
        <p:txBody>
          <a:bodyPr/>
          <a:lstStyle/>
          <a:p>
            <a:pPr eaLnBrk="0" hangingPunct="0"/>
            <a:endParaRPr lang="en-US">
              <a:solidFill>
                <a:srgbClr val="000000"/>
              </a:solidFill>
            </a:endParaRPr>
          </a:p>
        </p:txBody>
      </p:sp>
      <p:sp>
        <p:nvSpPr>
          <p:cNvPr id="34876"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B9DA874E-FC19-4C2F-AC66-4663149F30E3}" type="slidenum">
              <a:rPr lang="en-US" smtClean="0"/>
              <a:pPr fontAlgn="base">
                <a:spcBef>
                  <a:spcPct val="0"/>
                </a:spcBef>
                <a:spcAft>
                  <a:spcPct val="0"/>
                </a:spcAft>
              </a:pPr>
              <a:t>34</a:t>
            </a:fld>
            <a:endParaRPr lang="en-US" smtClean="0"/>
          </a:p>
        </p:txBody>
      </p:sp>
      <p:sp>
        <p:nvSpPr>
          <p:cNvPr id="34877"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34878" name="Picture 2"/>
          <p:cNvPicPr>
            <a:picLocks noChangeAspect="1" noChangeArrowheads="1"/>
          </p:cNvPicPr>
          <p:nvPr/>
        </p:nvPicPr>
        <p:blipFill>
          <a:blip r:embed="rId5"/>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73" name="Rectangle 2"/>
          <p:cNvSpPr>
            <a:spLocks noGrp="1" noChangeArrowheads="1"/>
          </p:cNvSpPr>
          <p:nvPr>
            <p:ph type="title"/>
          </p:nvPr>
        </p:nvSpPr>
        <p:spPr>
          <a:xfrm>
            <a:off x="457200" y="457200"/>
            <a:ext cx="8229600" cy="685800"/>
          </a:xfrm>
        </p:spPr>
        <p:txBody>
          <a:bodyPr/>
          <a:lstStyle/>
          <a:p>
            <a:pPr eaLnBrk="1" hangingPunct="1"/>
            <a:r>
              <a:rPr lang="en-US" sz="3600" smtClean="0"/>
              <a:t>Example 4-13: Blood Types</a:t>
            </a:r>
          </a:p>
        </p:txBody>
      </p:sp>
      <p:sp>
        <p:nvSpPr>
          <p:cNvPr id="11267" name="Rectangle 3"/>
          <p:cNvSpPr>
            <a:spLocks noGrp="1" noChangeArrowheads="1"/>
          </p:cNvSpPr>
          <p:nvPr>
            <p:ph type="body" idx="1"/>
          </p:nvPr>
        </p:nvSpPr>
        <p:spPr>
          <a:xfrm>
            <a:off x="533400" y="1143000"/>
            <a:ext cx="8229600" cy="2362200"/>
          </a:xfrm>
        </p:spPr>
        <p:txBody>
          <a:bodyPr/>
          <a:lstStyle/>
          <a:p>
            <a:pPr marL="0" indent="0" eaLnBrk="1" hangingPunct="1">
              <a:buFont typeface="Wingdings" pitchFamily="2" charset="2"/>
              <a:buNone/>
              <a:defRPr/>
            </a:pPr>
            <a:r>
              <a:rPr lang="en-US" sz="2800" dirty="0" smtClean="0"/>
              <a:t>In a sample of 50 people, 21 had type O blood, 22 had type A blood, 5 had type B blood, and 2 had type AB blood. Set up a frequency distribution and find the following probabilities.</a:t>
            </a:r>
          </a:p>
          <a:p>
            <a:pPr lvl="1" eaLnBrk="1" hangingPunct="1">
              <a:buFont typeface="Wingdings" pitchFamily="2" charset="2"/>
              <a:buNone/>
              <a:defRPr/>
            </a:pPr>
            <a:r>
              <a:rPr lang="en-US" sz="2400" i="1" dirty="0" smtClean="0"/>
              <a:t>c. A person has neither type A nor type O </a:t>
            </a:r>
            <a:r>
              <a:rPr lang="en-US" sz="2400" i="1" dirty="0" smtClean="0">
                <a:ea typeface="+mn-ea"/>
                <a:cs typeface="+mn-cs"/>
              </a:rPr>
              <a:t>blood.</a:t>
            </a:r>
          </a:p>
          <a:p>
            <a:pPr marL="0" indent="0" eaLnBrk="1" hangingPunct="1">
              <a:buFont typeface="Wingdings" pitchFamily="2" charset="2"/>
              <a:buNone/>
              <a:defRPr/>
            </a:pPr>
            <a:endParaRPr lang="en-US" sz="2800" dirty="0" smtClean="0"/>
          </a:p>
          <a:p>
            <a:pPr marL="0" indent="0" eaLnBrk="1" hangingPunct="1">
              <a:buFont typeface="Wingdings" pitchFamily="2" charset="2"/>
              <a:buNone/>
              <a:defRPr/>
            </a:pPr>
            <a:endParaRPr lang="en-US" sz="2800" dirty="0" smtClean="0"/>
          </a:p>
        </p:txBody>
      </p:sp>
      <p:graphicFrame>
        <p:nvGraphicFramePr>
          <p:cNvPr id="8" name="Table 7"/>
          <p:cNvGraphicFramePr>
            <a:graphicFrameLocks noGrp="1"/>
          </p:cNvGraphicFramePr>
          <p:nvPr/>
        </p:nvGraphicFramePr>
        <p:xfrm>
          <a:off x="1143000" y="3505200"/>
          <a:ext cx="2743200" cy="2743200"/>
        </p:xfrm>
        <a:graphic>
          <a:graphicData uri="http://schemas.openxmlformats.org/drawingml/2006/table">
            <a:tbl>
              <a:tblPr firstRow="1" bandRow="1">
                <a:tableStyleId>{F5AB1C69-6EDB-4FF4-983F-18BD219EF322}</a:tableStyleId>
              </a:tblPr>
              <a:tblGrid>
                <a:gridCol w="990600"/>
                <a:gridCol w="1752600"/>
              </a:tblGrid>
              <a:tr h="370840">
                <a:tc>
                  <a:txBody>
                    <a:bodyPr/>
                    <a:lstStyle/>
                    <a:p>
                      <a:pPr algn="ctr"/>
                      <a:r>
                        <a:rPr lang="en-US" sz="2400" dirty="0" smtClean="0">
                          <a:solidFill>
                            <a:schemeClr val="tx1"/>
                          </a:solidFill>
                        </a:rPr>
                        <a:t>Type</a:t>
                      </a:r>
                      <a:endParaRPr lang="en-US" sz="24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Frequency</a:t>
                      </a:r>
                      <a:endParaRPr lang="en-US" sz="2400" dirty="0">
                        <a:solidFill>
                          <a:schemeClr val="tx1"/>
                        </a:solidFill>
                      </a:endParaRPr>
                    </a:p>
                  </a:txBody>
                  <a:tcPr>
                    <a:lnB w="12700" cap="flat" cmpd="sng" algn="ctr">
                      <a:solidFill>
                        <a:schemeClr val="tx1"/>
                      </a:solidFill>
                      <a:prstDash val="solid"/>
                      <a:round/>
                      <a:headEnd type="none" w="med" len="med"/>
                      <a:tailEnd type="none" w="med" len="med"/>
                    </a:lnB>
                  </a:tcPr>
                </a:tc>
              </a:tr>
              <a:tr h="370840">
                <a:tc>
                  <a:txBody>
                    <a:bodyPr/>
                    <a:lstStyle/>
                    <a:p>
                      <a:pPr algn="ctr"/>
                      <a:r>
                        <a:rPr lang="en-US" sz="2400" dirty="0" smtClean="0">
                          <a:solidFill>
                            <a:schemeClr val="tx1"/>
                          </a:solidFill>
                        </a:rPr>
                        <a:t>A</a:t>
                      </a:r>
                      <a:endParaRPr lang="en-US" sz="24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sz="2400" dirty="0" smtClean="0">
                          <a:solidFill>
                            <a:schemeClr val="tx1"/>
                          </a:solidFill>
                        </a:rPr>
                        <a:t>22</a:t>
                      </a:r>
                      <a:endParaRPr lang="en-US" sz="2400" dirty="0">
                        <a:solidFill>
                          <a:schemeClr val="tx1"/>
                        </a:solidFill>
                      </a:endParaRPr>
                    </a:p>
                  </a:txBody>
                  <a:tcPr>
                    <a:lnT w="12700" cap="flat" cmpd="sng" algn="ctr">
                      <a:solidFill>
                        <a:schemeClr val="tx1"/>
                      </a:solidFill>
                      <a:prstDash val="solid"/>
                      <a:round/>
                      <a:headEnd type="none" w="med" len="med"/>
                      <a:tailEnd type="none" w="med" len="med"/>
                    </a:lnT>
                  </a:tcPr>
                </a:tc>
              </a:tr>
              <a:tr h="370840">
                <a:tc>
                  <a:txBody>
                    <a:bodyPr/>
                    <a:lstStyle/>
                    <a:p>
                      <a:pPr algn="ctr"/>
                      <a:r>
                        <a:rPr lang="en-US" sz="2400" dirty="0" smtClean="0">
                          <a:solidFill>
                            <a:schemeClr val="tx1"/>
                          </a:solidFill>
                        </a:rPr>
                        <a:t>B</a:t>
                      </a:r>
                      <a:endParaRPr lang="en-US" sz="2400" dirty="0">
                        <a:solidFill>
                          <a:schemeClr val="tx1"/>
                        </a:solidFill>
                      </a:endParaRPr>
                    </a:p>
                  </a:txBody>
                  <a:tcPr/>
                </a:tc>
                <a:tc>
                  <a:txBody>
                    <a:bodyPr/>
                    <a:lstStyle/>
                    <a:p>
                      <a:pPr algn="ctr"/>
                      <a:r>
                        <a:rPr lang="en-US" sz="2400" dirty="0" smtClean="0">
                          <a:solidFill>
                            <a:schemeClr val="tx1"/>
                          </a:solidFill>
                        </a:rPr>
                        <a:t>5</a:t>
                      </a:r>
                      <a:endParaRPr lang="en-US" sz="2400" dirty="0">
                        <a:solidFill>
                          <a:schemeClr val="tx1"/>
                        </a:solidFill>
                      </a:endParaRPr>
                    </a:p>
                  </a:txBody>
                  <a:tcPr/>
                </a:tc>
              </a:tr>
              <a:tr h="370840">
                <a:tc>
                  <a:txBody>
                    <a:bodyPr/>
                    <a:lstStyle/>
                    <a:p>
                      <a:pPr algn="ctr"/>
                      <a:r>
                        <a:rPr lang="en-US" sz="2400" dirty="0" smtClean="0">
                          <a:solidFill>
                            <a:schemeClr val="tx1"/>
                          </a:solidFill>
                        </a:rPr>
                        <a:t>AB</a:t>
                      </a:r>
                      <a:endParaRPr lang="en-US" sz="2400" dirty="0">
                        <a:solidFill>
                          <a:schemeClr val="tx1"/>
                        </a:solidFill>
                      </a:endParaRPr>
                    </a:p>
                  </a:txBody>
                  <a:tcPr/>
                </a:tc>
                <a:tc>
                  <a:txBody>
                    <a:bodyPr/>
                    <a:lstStyle/>
                    <a:p>
                      <a:pPr algn="ctr"/>
                      <a:r>
                        <a:rPr lang="en-US" sz="2400" dirty="0" smtClean="0">
                          <a:solidFill>
                            <a:schemeClr val="tx1"/>
                          </a:solidFill>
                        </a:rPr>
                        <a:t>2</a:t>
                      </a:r>
                      <a:endParaRPr lang="en-US" sz="2400" dirty="0">
                        <a:solidFill>
                          <a:schemeClr val="tx1"/>
                        </a:solidFill>
                      </a:endParaRPr>
                    </a:p>
                  </a:txBody>
                  <a:tcPr/>
                </a:tc>
              </a:tr>
              <a:tr h="370840">
                <a:tc>
                  <a:txBody>
                    <a:bodyPr/>
                    <a:lstStyle/>
                    <a:p>
                      <a:pPr algn="ctr"/>
                      <a:r>
                        <a:rPr lang="en-US" sz="2400" dirty="0" smtClean="0">
                          <a:solidFill>
                            <a:schemeClr val="tx1"/>
                          </a:solidFill>
                        </a:rPr>
                        <a:t>O</a:t>
                      </a:r>
                      <a:endParaRPr lang="en-US" sz="2400" dirty="0">
                        <a:solidFill>
                          <a:schemeClr val="tx1"/>
                        </a:solidFill>
                      </a:endParaRPr>
                    </a:p>
                  </a:txBody>
                  <a:tcPr/>
                </a:tc>
                <a:tc>
                  <a:txBody>
                    <a:bodyPr/>
                    <a:lstStyle/>
                    <a:p>
                      <a:pPr algn="ctr"/>
                      <a:r>
                        <a:rPr lang="en-US" sz="2400" dirty="0" smtClean="0">
                          <a:solidFill>
                            <a:schemeClr val="tx1"/>
                          </a:solidFill>
                        </a:rPr>
                        <a:t>21</a:t>
                      </a:r>
                      <a:endParaRPr lang="en-US" sz="2400" dirty="0">
                        <a:solidFill>
                          <a:schemeClr val="tx1"/>
                        </a:solidFill>
                      </a:endParaRPr>
                    </a:p>
                  </a:txBody>
                  <a:tcPr/>
                </a:tc>
              </a:tr>
              <a:tr h="370840">
                <a:tc gridSpan="2">
                  <a:txBody>
                    <a:bodyPr/>
                    <a:lstStyle/>
                    <a:p>
                      <a:pPr algn="ctr"/>
                      <a:r>
                        <a:rPr lang="en-US" sz="2400" baseline="0" dirty="0" smtClean="0">
                          <a:solidFill>
                            <a:schemeClr val="tx1"/>
                          </a:solidFill>
                        </a:rPr>
                        <a:t>   </a:t>
                      </a:r>
                      <a:r>
                        <a:rPr lang="en-US" sz="2400" dirty="0" smtClean="0">
                          <a:solidFill>
                            <a:schemeClr val="tx1"/>
                          </a:solidFill>
                        </a:rPr>
                        <a:t>Total</a:t>
                      </a:r>
                      <a:r>
                        <a:rPr lang="en-US" sz="2400" baseline="0" dirty="0" smtClean="0">
                          <a:solidFill>
                            <a:schemeClr val="tx1"/>
                          </a:solidFill>
                        </a:rPr>
                        <a:t> </a:t>
                      </a:r>
                      <a:r>
                        <a:rPr lang="en-US" sz="2400" dirty="0" smtClean="0">
                          <a:solidFill>
                            <a:schemeClr val="tx1"/>
                          </a:solidFill>
                        </a:rPr>
                        <a:t>50</a:t>
                      </a:r>
                      <a:endParaRPr lang="en-US" sz="2400" dirty="0">
                        <a:solidFill>
                          <a:schemeClr val="tx1"/>
                        </a:solidFill>
                      </a:endParaRPr>
                    </a:p>
                  </a:txBody>
                  <a:tcPr/>
                </a:tc>
                <a:tc hMerge="1">
                  <a:txBody>
                    <a:bodyPr/>
                    <a:lstStyle/>
                    <a:p>
                      <a:pPr algn="ctr"/>
                      <a:endParaRPr lang="en-US" sz="2400" dirty="0">
                        <a:solidFill>
                          <a:schemeClr val="tx1"/>
                        </a:solidFill>
                      </a:endParaRPr>
                    </a:p>
                  </a:txBody>
                  <a:tcPr/>
                </a:tc>
              </a:tr>
            </a:tbl>
          </a:graphicData>
        </a:graphic>
      </p:graphicFrame>
      <p:cxnSp>
        <p:nvCxnSpPr>
          <p:cNvPr id="35897" name="Straight Connector 10"/>
          <p:cNvCxnSpPr>
            <a:cxnSpLocks noChangeShapeType="1"/>
          </p:cNvCxnSpPr>
          <p:nvPr/>
        </p:nvCxnSpPr>
        <p:spPr bwMode="auto">
          <a:xfrm>
            <a:off x="2809875" y="5830888"/>
            <a:ext cx="366713" cy="1587"/>
          </a:xfrm>
          <a:prstGeom prst="line">
            <a:avLst/>
          </a:prstGeom>
          <a:noFill/>
          <a:ln w="9525" algn="ctr">
            <a:solidFill>
              <a:schemeClr val="tx1"/>
            </a:solidFill>
            <a:round/>
            <a:headEnd/>
            <a:tailEnd/>
          </a:ln>
        </p:spPr>
      </p:cxnSp>
      <p:graphicFrame>
        <p:nvGraphicFramePr>
          <p:cNvPr id="174084" name="Object 32"/>
          <p:cNvGraphicFramePr>
            <a:graphicFrameLocks noChangeAspect="1"/>
          </p:cNvGraphicFramePr>
          <p:nvPr/>
        </p:nvGraphicFramePr>
        <p:xfrm>
          <a:off x="4486275" y="3657600"/>
          <a:ext cx="3068638" cy="2578100"/>
        </p:xfrm>
        <a:graphic>
          <a:graphicData uri="http://schemas.openxmlformats.org/presentationml/2006/ole">
            <p:oleObj spid="_x0000_s35872" name="Equation" r:id="rId4" imgW="1346200" imgH="1130300" progId="">
              <p:embed/>
            </p:oleObj>
          </a:graphicData>
        </a:graphic>
      </p:graphicFrame>
      <p:sp>
        <p:nvSpPr>
          <p:cNvPr id="10" name="Oval 9"/>
          <p:cNvSpPr>
            <a:spLocks noChangeArrowheads="1"/>
          </p:cNvSpPr>
          <p:nvPr/>
        </p:nvSpPr>
        <p:spPr bwMode="auto">
          <a:xfrm>
            <a:off x="2716213" y="4908550"/>
            <a:ext cx="560387" cy="381000"/>
          </a:xfrm>
          <a:prstGeom prst="ellipse">
            <a:avLst/>
          </a:prstGeom>
          <a:noFill/>
          <a:ln w="9525" algn="ctr">
            <a:solidFill>
              <a:schemeClr val="tx1"/>
            </a:solidFill>
            <a:round/>
            <a:headEnd/>
            <a:tailEnd/>
          </a:ln>
        </p:spPr>
        <p:txBody>
          <a:bodyPr/>
          <a:lstStyle/>
          <a:p>
            <a:pPr eaLnBrk="0" hangingPunct="0"/>
            <a:endParaRPr lang="en-US">
              <a:solidFill>
                <a:srgbClr val="000000"/>
              </a:solidFill>
            </a:endParaRPr>
          </a:p>
        </p:txBody>
      </p:sp>
      <p:sp>
        <p:nvSpPr>
          <p:cNvPr id="12" name="Oval 11"/>
          <p:cNvSpPr>
            <a:spLocks noChangeArrowheads="1"/>
          </p:cNvSpPr>
          <p:nvPr/>
        </p:nvSpPr>
        <p:spPr bwMode="auto">
          <a:xfrm>
            <a:off x="2725738" y="4441825"/>
            <a:ext cx="560387" cy="381000"/>
          </a:xfrm>
          <a:prstGeom prst="ellipse">
            <a:avLst/>
          </a:prstGeom>
          <a:noFill/>
          <a:ln w="9525" algn="ctr">
            <a:solidFill>
              <a:schemeClr val="tx1"/>
            </a:solidFill>
            <a:round/>
            <a:headEnd/>
            <a:tailEnd/>
          </a:ln>
        </p:spPr>
        <p:txBody>
          <a:bodyPr/>
          <a:lstStyle/>
          <a:p>
            <a:pPr eaLnBrk="0" hangingPunct="0"/>
            <a:endParaRPr lang="en-US">
              <a:solidFill>
                <a:srgbClr val="000000"/>
              </a:solidFill>
            </a:endParaRPr>
          </a:p>
        </p:txBody>
      </p:sp>
      <p:grpSp>
        <p:nvGrpSpPr>
          <p:cNvPr id="2" name="Group 17"/>
          <p:cNvGrpSpPr>
            <a:grpSpLocks/>
          </p:cNvGrpSpPr>
          <p:nvPr/>
        </p:nvGrpSpPr>
        <p:grpSpPr bwMode="auto">
          <a:xfrm>
            <a:off x="2846388" y="4038600"/>
            <a:ext cx="304800" cy="304800"/>
            <a:chOff x="304800" y="4267200"/>
            <a:chExt cx="304800" cy="304800"/>
          </a:xfrm>
        </p:grpSpPr>
        <p:cxnSp>
          <p:nvCxnSpPr>
            <p:cNvPr id="35907" name="Straight Connector 13"/>
            <p:cNvCxnSpPr>
              <a:cxnSpLocks noChangeShapeType="1"/>
            </p:cNvCxnSpPr>
            <p:nvPr/>
          </p:nvCxnSpPr>
          <p:spPr bwMode="auto">
            <a:xfrm rot="16200000" flipH="1">
              <a:off x="304800" y="4267200"/>
              <a:ext cx="304800" cy="304800"/>
            </a:xfrm>
            <a:prstGeom prst="line">
              <a:avLst/>
            </a:prstGeom>
            <a:noFill/>
            <a:ln w="9525" algn="ctr">
              <a:solidFill>
                <a:schemeClr val="tx1"/>
              </a:solidFill>
              <a:round/>
              <a:headEnd/>
              <a:tailEnd/>
            </a:ln>
          </p:spPr>
        </p:cxnSp>
        <p:cxnSp>
          <p:nvCxnSpPr>
            <p:cNvPr id="35908" name="Straight Connector 16"/>
            <p:cNvCxnSpPr>
              <a:cxnSpLocks noChangeShapeType="1"/>
            </p:cNvCxnSpPr>
            <p:nvPr/>
          </p:nvCxnSpPr>
          <p:spPr bwMode="auto">
            <a:xfrm rot="10800000" flipH="1">
              <a:off x="304800" y="4267200"/>
              <a:ext cx="304800" cy="304800"/>
            </a:xfrm>
            <a:prstGeom prst="line">
              <a:avLst/>
            </a:prstGeom>
            <a:noFill/>
            <a:ln w="9525" algn="ctr">
              <a:solidFill>
                <a:schemeClr val="tx1"/>
              </a:solidFill>
              <a:round/>
              <a:headEnd/>
              <a:tailEnd/>
            </a:ln>
          </p:spPr>
        </p:cxnSp>
      </p:grpSp>
      <p:grpSp>
        <p:nvGrpSpPr>
          <p:cNvPr id="3" name="Group 18"/>
          <p:cNvGrpSpPr>
            <a:grpSpLocks/>
          </p:cNvGrpSpPr>
          <p:nvPr/>
        </p:nvGrpSpPr>
        <p:grpSpPr bwMode="auto">
          <a:xfrm>
            <a:off x="2846388" y="5410200"/>
            <a:ext cx="304800" cy="304800"/>
            <a:chOff x="304800" y="4267200"/>
            <a:chExt cx="304800" cy="304800"/>
          </a:xfrm>
        </p:grpSpPr>
        <p:cxnSp>
          <p:nvCxnSpPr>
            <p:cNvPr id="35905" name="Straight Connector 19"/>
            <p:cNvCxnSpPr>
              <a:cxnSpLocks noChangeShapeType="1"/>
            </p:cNvCxnSpPr>
            <p:nvPr/>
          </p:nvCxnSpPr>
          <p:spPr bwMode="auto">
            <a:xfrm rot="16200000" flipH="1">
              <a:off x="304800" y="4267200"/>
              <a:ext cx="304800" cy="304800"/>
            </a:xfrm>
            <a:prstGeom prst="line">
              <a:avLst/>
            </a:prstGeom>
            <a:noFill/>
            <a:ln w="9525" algn="ctr">
              <a:solidFill>
                <a:schemeClr val="tx1"/>
              </a:solidFill>
              <a:round/>
              <a:headEnd/>
              <a:tailEnd/>
            </a:ln>
          </p:spPr>
        </p:cxnSp>
        <p:cxnSp>
          <p:nvCxnSpPr>
            <p:cNvPr id="35906" name="Straight Connector 20"/>
            <p:cNvCxnSpPr>
              <a:cxnSpLocks noChangeShapeType="1"/>
            </p:cNvCxnSpPr>
            <p:nvPr/>
          </p:nvCxnSpPr>
          <p:spPr bwMode="auto">
            <a:xfrm rot="10800000" flipH="1">
              <a:off x="304800" y="4267200"/>
              <a:ext cx="304800" cy="304800"/>
            </a:xfrm>
            <a:prstGeom prst="line">
              <a:avLst/>
            </a:prstGeom>
            <a:noFill/>
            <a:ln w="9525" algn="ctr">
              <a:solidFill>
                <a:schemeClr val="tx1"/>
              </a:solidFill>
              <a:round/>
              <a:headEnd/>
              <a:tailEnd/>
            </a:ln>
          </p:spPr>
        </p:cxnSp>
      </p:grpSp>
      <p:sp>
        <p:nvSpPr>
          <p:cNvPr id="35902"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EED036D8-D4E5-42E1-8C4B-25E16D2A0ABD}" type="slidenum">
              <a:rPr lang="en-US" smtClean="0"/>
              <a:pPr fontAlgn="base">
                <a:spcBef>
                  <a:spcPct val="0"/>
                </a:spcBef>
                <a:spcAft>
                  <a:spcPct val="0"/>
                </a:spcAft>
              </a:pPr>
              <a:t>35</a:t>
            </a:fld>
            <a:endParaRPr lang="en-US" smtClean="0"/>
          </a:p>
        </p:txBody>
      </p:sp>
      <p:sp>
        <p:nvSpPr>
          <p:cNvPr id="35903"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35904" name="Picture 2"/>
          <p:cNvPicPr>
            <a:picLocks noChangeAspect="1" noChangeArrowheads="1"/>
          </p:cNvPicPr>
          <p:nvPr/>
        </p:nvPicPr>
        <p:blipFill>
          <a:blip r:embed="rId5"/>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4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97" name="Rectangle 2"/>
          <p:cNvSpPr>
            <a:spLocks noGrp="1" noChangeArrowheads="1"/>
          </p:cNvSpPr>
          <p:nvPr>
            <p:ph type="title"/>
          </p:nvPr>
        </p:nvSpPr>
        <p:spPr>
          <a:xfrm>
            <a:off x="457200" y="457200"/>
            <a:ext cx="8229600" cy="685800"/>
          </a:xfrm>
        </p:spPr>
        <p:txBody>
          <a:bodyPr/>
          <a:lstStyle/>
          <a:p>
            <a:pPr eaLnBrk="1" hangingPunct="1"/>
            <a:r>
              <a:rPr lang="en-US" sz="3600" smtClean="0"/>
              <a:t>Example 4-13: Blood Types</a:t>
            </a:r>
          </a:p>
        </p:txBody>
      </p:sp>
      <p:sp>
        <p:nvSpPr>
          <p:cNvPr id="11267" name="Rectangle 3"/>
          <p:cNvSpPr>
            <a:spLocks noGrp="1" noChangeArrowheads="1"/>
          </p:cNvSpPr>
          <p:nvPr>
            <p:ph type="body" idx="1"/>
          </p:nvPr>
        </p:nvSpPr>
        <p:spPr>
          <a:xfrm>
            <a:off x="533400" y="1143000"/>
            <a:ext cx="8229600" cy="2362200"/>
          </a:xfrm>
        </p:spPr>
        <p:txBody>
          <a:bodyPr/>
          <a:lstStyle/>
          <a:p>
            <a:pPr marL="0" indent="0" eaLnBrk="1" hangingPunct="1">
              <a:buFont typeface="Wingdings" pitchFamily="2" charset="2"/>
              <a:buNone/>
              <a:defRPr/>
            </a:pPr>
            <a:r>
              <a:rPr lang="en-US" sz="2800" dirty="0" smtClean="0"/>
              <a:t>In a sample of 50 people, 21 had type O blood, 22 had type A blood, 5 had type B blood, and 2 had type AB blood. Set up a frequency distribution and find the following probabilities.</a:t>
            </a:r>
          </a:p>
          <a:p>
            <a:pPr lvl="1" eaLnBrk="1" hangingPunct="1">
              <a:buFont typeface="Wingdings" pitchFamily="2" charset="2"/>
              <a:buNone/>
              <a:defRPr/>
            </a:pPr>
            <a:r>
              <a:rPr lang="en-US" sz="2400" i="1" dirty="0" smtClean="0"/>
              <a:t>d. A person does not have type AB </a:t>
            </a:r>
            <a:r>
              <a:rPr lang="en-US" sz="2400" i="1" dirty="0" smtClean="0">
                <a:ea typeface="+mn-ea"/>
                <a:cs typeface="+mn-cs"/>
              </a:rPr>
              <a:t>blood.</a:t>
            </a:r>
          </a:p>
          <a:p>
            <a:pPr marL="0" indent="0" eaLnBrk="1" hangingPunct="1">
              <a:buFont typeface="Wingdings" pitchFamily="2" charset="2"/>
              <a:buNone/>
              <a:defRPr/>
            </a:pPr>
            <a:endParaRPr lang="en-US" sz="2800" dirty="0" smtClean="0"/>
          </a:p>
          <a:p>
            <a:pPr marL="0" indent="0" eaLnBrk="1" hangingPunct="1">
              <a:buFont typeface="Wingdings" pitchFamily="2" charset="2"/>
              <a:buNone/>
              <a:defRPr/>
            </a:pPr>
            <a:endParaRPr lang="en-US" sz="2800" dirty="0" smtClean="0"/>
          </a:p>
        </p:txBody>
      </p:sp>
      <p:graphicFrame>
        <p:nvGraphicFramePr>
          <p:cNvPr id="8" name="Table 7"/>
          <p:cNvGraphicFramePr>
            <a:graphicFrameLocks noGrp="1"/>
          </p:cNvGraphicFramePr>
          <p:nvPr/>
        </p:nvGraphicFramePr>
        <p:xfrm>
          <a:off x="1143000" y="3505200"/>
          <a:ext cx="2743200" cy="2743200"/>
        </p:xfrm>
        <a:graphic>
          <a:graphicData uri="http://schemas.openxmlformats.org/drawingml/2006/table">
            <a:tbl>
              <a:tblPr firstRow="1" bandRow="1">
                <a:tableStyleId>{F5AB1C69-6EDB-4FF4-983F-18BD219EF322}</a:tableStyleId>
              </a:tblPr>
              <a:tblGrid>
                <a:gridCol w="990600"/>
                <a:gridCol w="1752600"/>
              </a:tblGrid>
              <a:tr h="370840">
                <a:tc>
                  <a:txBody>
                    <a:bodyPr/>
                    <a:lstStyle/>
                    <a:p>
                      <a:pPr algn="ctr"/>
                      <a:r>
                        <a:rPr lang="en-US" sz="2400" dirty="0" smtClean="0">
                          <a:solidFill>
                            <a:schemeClr val="tx1"/>
                          </a:solidFill>
                        </a:rPr>
                        <a:t>Type</a:t>
                      </a:r>
                      <a:endParaRPr lang="en-US" sz="24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Frequency</a:t>
                      </a:r>
                      <a:endParaRPr lang="en-US" sz="2400" dirty="0">
                        <a:solidFill>
                          <a:schemeClr val="tx1"/>
                        </a:solidFill>
                      </a:endParaRPr>
                    </a:p>
                  </a:txBody>
                  <a:tcPr>
                    <a:lnB w="12700" cap="flat" cmpd="sng" algn="ctr">
                      <a:solidFill>
                        <a:schemeClr val="tx1"/>
                      </a:solidFill>
                      <a:prstDash val="solid"/>
                      <a:round/>
                      <a:headEnd type="none" w="med" len="med"/>
                      <a:tailEnd type="none" w="med" len="med"/>
                    </a:lnB>
                  </a:tcPr>
                </a:tc>
              </a:tr>
              <a:tr h="370840">
                <a:tc>
                  <a:txBody>
                    <a:bodyPr/>
                    <a:lstStyle/>
                    <a:p>
                      <a:pPr algn="ctr"/>
                      <a:r>
                        <a:rPr lang="en-US" sz="2400" dirty="0" smtClean="0">
                          <a:solidFill>
                            <a:schemeClr val="tx1"/>
                          </a:solidFill>
                        </a:rPr>
                        <a:t>A</a:t>
                      </a:r>
                      <a:endParaRPr lang="en-US" sz="24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sz="2400" dirty="0" smtClean="0">
                          <a:solidFill>
                            <a:schemeClr val="tx1"/>
                          </a:solidFill>
                        </a:rPr>
                        <a:t>22</a:t>
                      </a:r>
                      <a:endParaRPr lang="en-US" sz="2400" dirty="0">
                        <a:solidFill>
                          <a:schemeClr val="tx1"/>
                        </a:solidFill>
                      </a:endParaRPr>
                    </a:p>
                  </a:txBody>
                  <a:tcPr>
                    <a:lnT w="12700" cap="flat" cmpd="sng" algn="ctr">
                      <a:solidFill>
                        <a:schemeClr val="tx1"/>
                      </a:solidFill>
                      <a:prstDash val="solid"/>
                      <a:round/>
                      <a:headEnd type="none" w="med" len="med"/>
                      <a:tailEnd type="none" w="med" len="med"/>
                    </a:lnT>
                  </a:tcPr>
                </a:tc>
              </a:tr>
              <a:tr h="370840">
                <a:tc>
                  <a:txBody>
                    <a:bodyPr/>
                    <a:lstStyle/>
                    <a:p>
                      <a:pPr algn="ctr"/>
                      <a:r>
                        <a:rPr lang="en-US" sz="2400" dirty="0" smtClean="0">
                          <a:solidFill>
                            <a:schemeClr val="tx1"/>
                          </a:solidFill>
                        </a:rPr>
                        <a:t>B</a:t>
                      </a:r>
                      <a:endParaRPr lang="en-US" sz="2400" dirty="0">
                        <a:solidFill>
                          <a:schemeClr val="tx1"/>
                        </a:solidFill>
                      </a:endParaRPr>
                    </a:p>
                  </a:txBody>
                  <a:tcPr/>
                </a:tc>
                <a:tc>
                  <a:txBody>
                    <a:bodyPr/>
                    <a:lstStyle/>
                    <a:p>
                      <a:pPr algn="ctr"/>
                      <a:r>
                        <a:rPr lang="en-US" sz="2400" dirty="0" smtClean="0">
                          <a:solidFill>
                            <a:schemeClr val="tx1"/>
                          </a:solidFill>
                        </a:rPr>
                        <a:t>5</a:t>
                      </a:r>
                      <a:endParaRPr lang="en-US" sz="2400" dirty="0">
                        <a:solidFill>
                          <a:schemeClr val="tx1"/>
                        </a:solidFill>
                      </a:endParaRPr>
                    </a:p>
                  </a:txBody>
                  <a:tcPr/>
                </a:tc>
              </a:tr>
              <a:tr h="370840">
                <a:tc>
                  <a:txBody>
                    <a:bodyPr/>
                    <a:lstStyle/>
                    <a:p>
                      <a:pPr algn="ctr"/>
                      <a:r>
                        <a:rPr lang="en-US" sz="2400" dirty="0" smtClean="0">
                          <a:solidFill>
                            <a:schemeClr val="tx1"/>
                          </a:solidFill>
                        </a:rPr>
                        <a:t>AB</a:t>
                      </a:r>
                      <a:endParaRPr lang="en-US" sz="2400" dirty="0">
                        <a:solidFill>
                          <a:schemeClr val="tx1"/>
                        </a:solidFill>
                      </a:endParaRPr>
                    </a:p>
                  </a:txBody>
                  <a:tcPr/>
                </a:tc>
                <a:tc>
                  <a:txBody>
                    <a:bodyPr/>
                    <a:lstStyle/>
                    <a:p>
                      <a:pPr algn="ctr"/>
                      <a:r>
                        <a:rPr lang="en-US" sz="2400" dirty="0" smtClean="0">
                          <a:solidFill>
                            <a:schemeClr val="tx1"/>
                          </a:solidFill>
                        </a:rPr>
                        <a:t>2</a:t>
                      </a:r>
                      <a:endParaRPr lang="en-US" sz="2400" dirty="0">
                        <a:solidFill>
                          <a:schemeClr val="tx1"/>
                        </a:solidFill>
                      </a:endParaRPr>
                    </a:p>
                  </a:txBody>
                  <a:tcPr/>
                </a:tc>
              </a:tr>
              <a:tr h="370840">
                <a:tc>
                  <a:txBody>
                    <a:bodyPr/>
                    <a:lstStyle/>
                    <a:p>
                      <a:pPr algn="ctr"/>
                      <a:r>
                        <a:rPr lang="en-US" sz="2400" dirty="0" smtClean="0">
                          <a:solidFill>
                            <a:schemeClr val="tx1"/>
                          </a:solidFill>
                        </a:rPr>
                        <a:t>O</a:t>
                      </a:r>
                      <a:endParaRPr lang="en-US" sz="2400" dirty="0">
                        <a:solidFill>
                          <a:schemeClr val="tx1"/>
                        </a:solidFill>
                      </a:endParaRPr>
                    </a:p>
                  </a:txBody>
                  <a:tcPr/>
                </a:tc>
                <a:tc>
                  <a:txBody>
                    <a:bodyPr/>
                    <a:lstStyle/>
                    <a:p>
                      <a:pPr algn="ctr"/>
                      <a:r>
                        <a:rPr lang="en-US" sz="2400" dirty="0" smtClean="0">
                          <a:solidFill>
                            <a:schemeClr val="tx1"/>
                          </a:solidFill>
                        </a:rPr>
                        <a:t>21</a:t>
                      </a:r>
                      <a:endParaRPr lang="en-US" sz="2400" dirty="0">
                        <a:solidFill>
                          <a:schemeClr val="tx1"/>
                        </a:solidFill>
                      </a:endParaRPr>
                    </a:p>
                  </a:txBody>
                  <a:tcPr/>
                </a:tc>
              </a:tr>
              <a:tr h="370840">
                <a:tc gridSpan="2">
                  <a:txBody>
                    <a:bodyPr/>
                    <a:lstStyle/>
                    <a:p>
                      <a:pPr algn="ctr"/>
                      <a:r>
                        <a:rPr lang="en-US" sz="2400" baseline="0" dirty="0" smtClean="0">
                          <a:solidFill>
                            <a:schemeClr val="tx1"/>
                          </a:solidFill>
                        </a:rPr>
                        <a:t>   </a:t>
                      </a:r>
                      <a:r>
                        <a:rPr lang="en-US" sz="2400" dirty="0" smtClean="0">
                          <a:solidFill>
                            <a:schemeClr val="tx1"/>
                          </a:solidFill>
                        </a:rPr>
                        <a:t>Total</a:t>
                      </a:r>
                      <a:r>
                        <a:rPr lang="en-US" sz="2400" baseline="0" dirty="0" smtClean="0">
                          <a:solidFill>
                            <a:schemeClr val="tx1"/>
                          </a:solidFill>
                        </a:rPr>
                        <a:t> </a:t>
                      </a:r>
                      <a:r>
                        <a:rPr lang="en-US" sz="2400" dirty="0" smtClean="0">
                          <a:solidFill>
                            <a:schemeClr val="tx1"/>
                          </a:solidFill>
                        </a:rPr>
                        <a:t>50</a:t>
                      </a:r>
                      <a:endParaRPr lang="en-US" sz="2400" dirty="0">
                        <a:solidFill>
                          <a:schemeClr val="tx1"/>
                        </a:solidFill>
                      </a:endParaRPr>
                    </a:p>
                  </a:txBody>
                  <a:tcPr/>
                </a:tc>
                <a:tc hMerge="1">
                  <a:txBody>
                    <a:bodyPr/>
                    <a:lstStyle/>
                    <a:p>
                      <a:pPr algn="ctr"/>
                      <a:endParaRPr lang="en-US" sz="2400" dirty="0">
                        <a:solidFill>
                          <a:schemeClr val="tx1"/>
                        </a:solidFill>
                      </a:endParaRPr>
                    </a:p>
                  </a:txBody>
                  <a:tcPr/>
                </a:tc>
              </a:tr>
            </a:tbl>
          </a:graphicData>
        </a:graphic>
      </p:graphicFrame>
      <p:cxnSp>
        <p:nvCxnSpPr>
          <p:cNvPr id="36921" name="Straight Connector 10"/>
          <p:cNvCxnSpPr>
            <a:cxnSpLocks noChangeShapeType="1"/>
          </p:cNvCxnSpPr>
          <p:nvPr/>
        </p:nvCxnSpPr>
        <p:spPr bwMode="auto">
          <a:xfrm>
            <a:off x="2809875" y="5830888"/>
            <a:ext cx="366713" cy="1587"/>
          </a:xfrm>
          <a:prstGeom prst="line">
            <a:avLst/>
          </a:prstGeom>
          <a:noFill/>
          <a:ln w="9525" algn="ctr">
            <a:solidFill>
              <a:schemeClr val="tx1"/>
            </a:solidFill>
            <a:round/>
            <a:headEnd/>
            <a:tailEnd/>
          </a:ln>
        </p:spPr>
      </p:cxnSp>
      <p:graphicFrame>
        <p:nvGraphicFramePr>
          <p:cNvPr id="174084" name="Object 32"/>
          <p:cNvGraphicFramePr>
            <a:graphicFrameLocks noChangeAspect="1"/>
          </p:cNvGraphicFramePr>
          <p:nvPr/>
        </p:nvGraphicFramePr>
        <p:xfrm>
          <a:off x="4343400" y="3810000"/>
          <a:ext cx="2836863" cy="2230438"/>
        </p:xfrm>
        <a:graphic>
          <a:graphicData uri="http://schemas.openxmlformats.org/presentationml/2006/ole">
            <p:oleObj spid="_x0000_s36896" name="Equation" r:id="rId4" imgW="1244600" imgH="977900" progId="">
              <p:embed/>
            </p:oleObj>
          </a:graphicData>
        </a:graphic>
      </p:graphicFrame>
      <p:sp>
        <p:nvSpPr>
          <p:cNvPr id="10" name="Oval 9"/>
          <p:cNvSpPr>
            <a:spLocks noChangeArrowheads="1"/>
          </p:cNvSpPr>
          <p:nvPr/>
        </p:nvSpPr>
        <p:spPr bwMode="auto">
          <a:xfrm>
            <a:off x="2716213" y="4908550"/>
            <a:ext cx="560387" cy="381000"/>
          </a:xfrm>
          <a:prstGeom prst="ellipse">
            <a:avLst/>
          </a:prstGeom>
          <a:noFill/>
          <a:ln w="9525" algn="ctr">
            <a:solidFill>
              <a:schemeClr val="tx1"/>
            </a:solidFill>
            <a:round/>
            <a:headEnd/>
            <a:tailEnd/>
          </a:ln>
        </p:spPr>
        <p:txBody>
          <a:bodyPr/>
          <a:lstStyle/>
          <a:p>
            <a:pPr eaLnBrk="0" hangingPunct="0"/>
            <a:endParaRPr lang="en-US">
              <a:solidFill>
                <a:srgbClr val="000000"/>
              </a:solidFill>
            </a:endParaRPr>
          </a:p>
        </p:txBody>
      </p:sp>
      <p:sp>
        <p:nvSpPr>
          <p:cNvPr id="36923"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BD8F83AA-5B31-4440-B606-3BAE0FFC66BD}" type="slidenum">
              <a:rPr lang="en-US" smtClean="0"/>
              <a:pPr fontAlgn="base">
                <a:spcBef>
                  <a:spcPct val="0"/>
                </a:spcBef>
                <a:spcAft>
                  <a:spcPct val="0"/>
                </a:spcAft>
              </a:pPr>
              <a:t>36</a:t>
            </a:fld>
            <a:endParaRPr lang="en-US" smtClean="0"/>
          </a:p>
        </p:txBody>
      </p:sp>
      <p:sp>
        <p:nvSpPr>
          <p:cNvPr id="36924"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36925" name="Picture 2"/>
          <p:cNvPicPr>
            <a:picLocks noChangeAspect="1" noChangeArrowheads="1"/>
          </p:cNvPicPr>
          <p:nvPr/>
        </p:nvPicPr>
        <p:blipFill>
          <a:blip r:embed="rId5"/>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457200" y="304800"/>
            <a:ext cx="8229600" cy="990600"/>
          </a:xfrm>
        </p:spPr>
        <p:txBody>
          <a:bodyPr/>
          <a:lstStyle/>
          <a:p>
            <a:pPr eaLnBrk="1" hangingPunct="1"/>
            <a:r>
              <a:rPr lang="en-US" sz="4000" smtClean="0"/>
              <a:t>Sample Spaces and Probability</a:t>
            </a:r>
          </a:p>
        </p:txBody>
      </p:sp>
      <p:sp>
        <p:nvSpPr>
          <p:cNvPr id="64515" name="Rectangle 3"/>
          <p:cNvSpPr>
            <a:spLocks noGrp="1" noChangeArrowheads="1"/>
          </p:cNvSpPr>
          <p:nvPr>
            <p:ph type="body" idx="1"/>
          </p:nvPr>
        </p:nvSpPr>
        <p:spPr>
          <a:xfrm>
            <a:off x="381000" y="1219200"/>
            <a:ext cx="8077200" cy="4572000"/>
          </a:xfrm>
        </p:spPr>
        <p:txBody>
          <a:bodyPr/>
          <a:lstStyle/>
          <a:p>
            <a:pPr marL="0" indent="0" eaLnBrk="1" hangingPunct="1">
              <a:buFont typeface="Wingdings" pitchFamily="2" charset="2"/>
              <a:buNone/>
              <a:defRPr/>
            </a:pPr>
            <a:r>
              <a:rPr lang="en-US" sz="3600" smtClean="0"/>
              <a:t>There are three basic interpretations of probability:</a:t>
            </a:r>
          </a:p>
          <a:p>
            <a:pPr marL="0" indent="0" eaLnBrk="1" hangingPunct="1">
              <a:spcBef>
                <a:spcPct val="100000"/>
              </a:spcBef>
              <a:defRPr/>
            </a:pPr>
            <a:r>
              <a:rPr lang="en-US" sz="3600" b="1" smtClean="0"/>
              <a:t>Classical probability</a:t>
            </a:r>
          </a:p>
          <a:p>
            <a:pPr marL="0" indent="0" eaLnBrk="1" hangingPunct="1">
              <a:spcBef>
                <a:spcPct val="100000"/>
              </a:spcBef>
              <a:defRPr/>
            </a:pPr>
            <a:r>
              <a:rPr lang="en-US" sz="3600" b="1" smtClean="0">
                <a:effectLst>
                  <a:outerShdw blurRad="38100" dist="38100" dir="2700000" algn="tl">
                    <a:srgbClr val="C0C0C0"/>
                  </a:outerShdw>
                </a:effectLst>
              </a:rPr>
              <a:t>Empirical probability</a:t>
            </a:r>
          </a:p>
          <a:p>
            <a:pPr marL="0" indent="0" eaLnBrk="1" hangingPunct="1">
              <a:spcBef>
                <a:spcPct val="100000"/>
              </a:spcBef>
              <a:defRPr/>
            </a:pPr>
            <a:r>
              <a:rPr lang="en-US" sz="3600" b="1" smtClean="0">
                <a:solidFill>
                  <a:srgbClr val="000099"/>
                </a:solidFill>
                <a:effectLst>
                  <a:outerShdw blurRad="38100" dist="38100" dir="2700000" algn="tl">
                    <a:srgbClr val="C0C0C0"/>
                  </a:outerShdw>
                </a:effectLst>
              </a:rPr>
              <a:t>Subjective probability</a:t>
            </a:r>
          </a:p>
        </p:txBody>
      </p:sp>
      <p:sp>
        <p:nvSpPr>
          <p:cNvPr id="119811"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386E2009-B97C-42C5-A25B-A6C67B73BA60}" type="slidenum">
              <a:rPr lang="en-US" smtClean="0"/>
              <a:pPr fontAlgn="base">
                <a:spcBef>
                  <a:spcPct val="0"/>
                </a:spcBef>
                <a:spcAft>
                  <a:spcPct val="0"/>
                </a:spcAft>
              </a:pPr>
              <a:t>37</a:t>
            </a:fld>
            <a:endParaRPr lang="en-US" smtClean="0"/>
          </a:p>
        </p:txBody>
      </p:sp>
      <p:sp>
        <p:nvSpPr>
          <p:cNvPr id="119812"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119813"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457200" y="304800"/>
            <a:ext cx="8229600" cy="990600"/>
          </a:xfrm>
        </p:spPr>
        <p:txBody>
          <a:bodyPr/>
          <a:lstStyle/>
          <a:p>
            <a:pPr eaLnBrk="1" hangingPunct="1"/>
            <a:r>
              <a:rPr lang="en-US" sz="4000" smtClean="0"/>
              <a:t>Sample Spaces and Probability</a:t>
            </a:r>
          </a:p>
        </p:txBody>
      </p:sp>
      <p:sp>
        <p:nvSpPr>
          <p:cNvPr id="67587" name="Rectangle 3"/>
          <p:cNvSpPr>
            <a:spLocks noGrp="1" noChangeArrowheads="1"/>
          </p:cNvSpPr>
          <p:nvPr>
            <p:ph type="body" idx="1"/>
          </p:nvPr>
        </p:nvSpPr>
        <p:spPr>
          <a:xfrm>
            <a:off x="457200" y="1295400"/>
            <a:ext cx="8077200" cy="3429000"/>
          </a:xfrm>
        </p:spPr>
        <p:txBody>
          <a:bodyPr/>
          <a:lstStyle/>
          <a:p>
            <a:pPr marL="0" indent="0" eaLnBrk="1" hangingPunct="1">
              <a:lnSpc>
                <a:spcPct val="90000"/>
              </a:lnSpc>
              <a:buFont typeface="Wingdings" pitchFamily="2" charset="2"/>
              <a:buNone/>
              <a:defRPr/>
            </a:pPr>
            <a:r>
              <a:rPr lang="en-US" b="1" smtClean="0">
                <a:solidFill>
                  <a:srgbClr val="000099"/>
                </a:solidFill>
                <a:effectLst>
                  <a:outerShdw blurRad="38100" dist="38100" dir="2700000" algn="tl">
                    <a:srgbClr val="C0C0C0"/>
                  </a:outerShdw>
                </a:effectLst>
              </a:rPr>
              <a:t>Subjective probability</a:t>
            </a:r>
            <a:r>
              <a:rPr lang="en-US" smtClean="0"/>
              <a:t> uses a probability value based on an educated guess or estimate, employing opinions and inexact information.</a:t>
            </a:r>
          </a:p>
          <a:p>
            <a:pPr marL="0" indent="0" eaLnBrk="1" hangingPunct="1">
              <a:lnSpc>
                <a:spcPct val="90000"/>
              </a:lnSpc>
              <a:buFont typeface="Wingdings" pitchFamily="2" charset="2"/>
              <a:buNone/>
              <a:defRPr/>
            </a:pPr>
            <a:endParaRPr lang="en-US" smtClean="0"/>
          </a:p>
          <a:p>
            <a:pPr marL="0" indent="0" eaLnBrk="1" hangingPunct="1">
              <a:lnSpc>
                <a:spcPct val="90000"/>
              </a:lnSpc>
              <a:buFont typeface="Wingdings" pitchFamily="2" charset="2"/>
              <a:buNone/>
              <a:defRPr/>
            </a:pPr>
            <a:r>
              <a:rPr lang="en-US" smtClean="0"/>
              <a:t>Examples:  weather forecasting, predicting outcomes of sporting events</a:t>
            </a:r>
          </a:p>
        </p:txBody>
      </p:sp>
      <p:sp>
        <p:nvSpPr>
          <p:cNvPr id="121859"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D459270C-8F9D-4C34-B51E-C04CAFCA8D59}" type="slidenum">
              <a:rPr lang="en-US" smtClean="0"/>
              <a:pPr fontAlgn="base">
                <a:spcBef>
                  <a:spcPct val="0"/>
                </a:spcBef>
                <a:spcAft>
                  <a:spcPct val="0"/>
                </a:spcAft>
              </a:pPr>
              <a:t>38</a:t>
            </a:fld>
            <a:endParaRPr lang="en-US" smtClean="0"/>
          </a:p>
        </p:txBody>
      </p:sp>
      <p:sp>
        <p:nvSpPr>
          <p:cNvPr id="121860"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121861"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21" name="Rectangle 2"/>
          <p:cNvSpPr>
            <a:spLocks noGrp="1" noChangeArrowheads="1"/>
          </p:cNvSpPr>
          <p:nvPr>
            <p:ph type="title"/>
          </p:nvPr>
        </p:nvSpPr>
        <p:spPr>
          <a:xfrm>
            <a:off x="457200" y="304800"/>
            <a:ext cx="8229600" cy="990600"/>
          </a:xfrm>
        </p:spPr>
        <p:txBody>
          <a:bodyPr/>
          <a:lstStyle/>
          <a:p>
            <a:pPr eaLnBrk="1" hangingPunct="1"/>
            <a:r>
              <a:rPr lang="en-US" sz="4000" smtClean="0"/>
              <a:t>4.2 Addition Rules for Probability</a:t>
            </a:r>
          </a:p>
        </p:txBody>
      </p:sp>
      <p:sp>
        <p:nvSpPr>
          <p:cNvPr id="69635" name="Rectangle 3"/>
          <p:cNvSpPr>
            <a:spLocks noGrp="1" noChangeArrowheads="1"/>
          </p:cNvSpPr>
          <p:nvPr>
            <p:ph type="body" idx="1"/>
          </p:nvPr>
        </p:nvSpPr>
        <p:spPr>
          <a:xfrm>
            <a:off x="457200" y="1295400"/>
            <a:ext cx="8077200" cy="2286000"/>
          </a:xfrm>
        </p:spPr>
        <p:txBody>
          <a:bodyPr/>
          <a:lstStyle/>
          <a:p>
            <a:pPr eaLnBrk="1" hangingPunct="1">
              <a:spcBef>
                <a:spcPct val="50000"/>
              </a:spcBef>
              <a:defRPr/>
            </a:pPr>
            <a:r>
              <a:rPr lang="en-US" smtClean="0"/>
              <a:t>Two events are </a:t>
            </a:r>
            <a:r>
              <a:rPr lang="en-US" b="1" smtClean="0">
                <a:solidFill>
                  <a:srgbClr val="000099"/>
                </a:solidFill>
                <a:effectLst>
                  <a:outerShdw blurRad="38100" dist="38100" dir="2700000" algn="tl">
                    <a:srgbClr val="C0C0C0"/>
                  </a:outerShdw>
                </a:effectLst>
              </a:rPr>
              <a:t>mutually exclusive events</a:t>
            </a:r>
            <a:r>
              <a:rPr lang="en-US" smtClean="0"/>
              <a:t> if they cannot occur at the same time (i.e., they have no outcomes in common)</a:t>
            </a:r>
          </a:p>
        </p:txBody>
      </p:sp>
      <p:graphicFrame>
        <p:nvGraphicFramePr>
          <p:cNvPr id="37920" name="Object 32"/>
          <p:cNvGraphicFramePr>
            <a:graphicFrameLocks noChangeAspect="1"/>
          </p:cNvGraphicFramePr>
          <p:nvPr/>
        </p:nvGraphicFramePr>
        <p:xfrm>
          <a:off x="685800" y="3581400"/>
          <a:ext cx="7772400" cy="1876425"/>
        </p:xfrm>
        <a:graphic>
          <a:graphicData uri="http://schemas.openxmlformats.org/presentationml/2006/ole">
            <p:oleObj spid="_x0000_s37920" name="Equation" r:id="rId4" imgW="3263900" imgH="787400" progId="">
              <p:embed/>
            </p:oleObj>
          </a:graphicData>
        </a:graphic>
      </p:graphicFrame>
      <p:sp>
        <p:nvSpPr>
          <p:cNvPr id="37923"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627EF6E1-B34C-4D95-8665-EA2F197A9B12}" type="slidenum">
              <a:rPr lang="en-US" smtClean="0"/>
              <a:pPr fontAlgn="base">
                <a:spcBef>
                  <a:spcPct val="0"/>
                </a:spcBef>
                <a:spcAft>
                  <a:spcPct val="0"/>
                </a:spcAft>
              </a:pPr>
              <a:t>39</a:t>
            </a:fld>
            <a:endParaRPr lang="en-US" smtClean="0"/>
          </a:p>
        </p:txBody>
      </p:sp>
      <p:sp>
        <p:nvSpPr>
          <p:cNvPr id="37924"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37925" name="Picture 2"/>
          <p:cNvPicPr>
            <a:picLocks noChangeAspect="1" noChangeArrowheads="1"/>
          </p:cNvPicPr>
          <p:nvPr/>
        </p:nvPicPr>
        <p:blipFill>
          <a:blip r:embed="rId5"/>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ChapterNumber"/>
          <p:cNvSpPr>
            <a:spLocks noGrp="1"/>
          </p:cNvSpPr>
          <p:nvPr>
            <p:ph type="body"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 typeface="Arial" charset="0"/>
              <a:buNone/>
            </a:pPr>
            <a:r>
              <a:rPr lang="en-US" smtClean="0">
                <a:latin typeface="Calibri" pitchFamily="34" charset="0"/>
              </a:rPr>
              <a:t>4</a:t>
            </a:r>
          </a:p>
        </p:txBody>
      </p:sp>
      <p:sp>
        <p:nvSpPr>
          <p:cNvPr id="188418" name="ChapterTitle"/>
          <p:cNvSpPr>
            <a:spLocks noGrp="1"/>
          </p:cNvSpPr>
          <p:nvPr>
            <p:ph type="body" sz="quarter" idx="11"/>
          </p:nvPr>
        </p:nvSpPr>
        <p:spPr bwMode="auto">
          <a:noFill/>
          <a:ln>
            <a:miter lim="800000"/>
            <a:headEnd/>
            <a:tailEnd/>
          </a:ln>
        </p:spPr>
        <p:txBody>
          <a:bodyPr vert="horz" wrap="square" lIns="91440" tIns="45720" rIns="91440" bIns="45720" numCol="1" compatLnSpc="1">
            <a:prstTxWarp prst="textNoShape">
              <a:avLst/>
            </a:prstTxWarp>
          </a:bodyPr>
          <a:lstStyle/>
          <a:p>
            <a:pPr>
              <a:buFont typeface="Arial" charset="0"/>
              <a:buNone/>
            </a:pPr>
            <a:r>
              <a:rPr lang="en-US" smtClean="0">
                <a:latin typeface="Calibri" pitchFamily="34" charset="0"/>
              </a:rPr>
              <a:t>Probability and Counting Rules</a:t>
            </a:r>
          </a:p>
        </p:txBody>
      </p:sp>
      <p:sp>
        <p:nvSpPr>
          <p:cNvPr id="188419" name="ChapterSubTitle" hidden="1"/>
          <p:cNvSpPr>
            <a:spLocks noGrp="1"/>
          </p:cNvSpPr>
          <p:nvPr>
            <p:ph type="body"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endParaRPr lang="en-US" smtClean="0">
              <a:solidFill>
                <a:srgbClr val="000000"/>
              </a:solidFill>
              <a:latin typeface="Calibri" pitchFamily="34" charset="0"/>
            </a:endParaRPr>
          </a:p>
        </p:txBody>
      </p:sp>
      <p:sp>
        <p:nvSpPr>
          <p:cNvPr id="188420" name="SectionNumber" hidden="1"/>
          <p:cNvSpPr>
            <a:spLocks noGrp="1"/>
          </p:cNvSpPr>
          <p:nvPr>
            <p:ph type="body"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r>
              <a:rPr lang="en-US" b="1" smtClean="0">
                <a:solidFill>
                  <a:srgbClr val="000000"/>
                </a:solidFill>
                <a:latin typeface="Calibri" pitchFamily="34" charset="0"/>
              </a:rPr>
              <a:t>1.1</a:t>
            </a:r>
          </a:p>
        </p:txBody>
      </p:sp>
      <p:sp>
        <p:nvSpPr>
          <p:cNvPr id="188421" name="SectionTitle" hidden="1"/>
          <p:cNvSpPr>
            <a:spLocks noGrp="1"/>
          </p:cNvSpPr>
          <p:nvPr>
            <p:ph type="body"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r>
              <a:rPr lang="en-US" b="1" smtClean="0">
                <a:solidFill>
                  <a:srgbClr val="000000"/>
                </a:solidFill>
                <a:latin typeface="Calibri" pitchFamily="34" charset="0"/>
              </a:rPr>
              <a:t>Descriptive and Inferential Statistics</a:t>
            </a:r>
          </a:p>
        </p:txBody>
      </p:sp>
      <p:sp>
        <p:nvSpPr>
          <p:cNvPr id="188422" name="ObjectiveNumber" hidden="1"/>
          <p:cNvSpPr>
            <a:spLocks noGrp="1"/>
          </p:cNvSpPr>
          <p:nvPr>
            <p:ph type="body" sz="quarter" idx="15"/>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endParaRPr lang="en-US" smtClean="0">
              <a:solidFill>
                <a:srgbClr val="000000"/>
              </a:solidFill>
              <a:latin typeface="Calibri" pitchFamily="34" charset="0"/>
            </a:endParaRPr>
          </a:p>
        </p:txBody>
      </p:sp>
      <p:sp>
        <p:nvSpPr>
          <p:cNvPr id="188423" name="Objective" hidden="1"/>
          <p:cNvSpPr>
            <a:spLocks noGrp="1"/>
          </p:cNvSpPr>
          <p:nvPr>
            <p:ph type="body" sz="quarter" idx="16"/>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endParaRPr lang="en-US" smtClean="0">
              <a:solidFill>
                <a:srgbClr val="000000"/>
              </a:solidFill>
              <a:latin typeface="Calibri" pitchFamily="34" charset="0"/>
            </a:endParaRPr>
          </a:p>
        </p:txBody>
      </p:sp>
      <p:sp>
        <p:nvSpPr>
          <p:cNvPr id="188424" name="ItemNumber" hidden="1"/>
          <p:cNvSpPr>
            <a:spLocks noGrp="1"/>
          </p:cNvSpPr>
          <p:nvPr>
            <p:ph type="body" sz="quarter" idx="17"/>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endParaRPr lang="en-US" smtClean="0">
              <a:solidFill>
                <a:srgbClr val="000000"/>
              </a:solidFill>
              <a:latin typeface="Calibri" pitchFamily="34" charset="0"/>
            </a:endParaRPr>
          </a:p>
        </p:txBody>
      </p:sp>
      <p:sp>
        <p:nvSpPr>
          <p:cNvPr id="188425" name="ItemTitle" hidden="1"/>
          <p:cNvSpPr>
            <a:spLocks noGrp="1"/>
          </p:cNvSpPr>
          <p:nvPr>
            <p:ph type="body" sz="quarter" idx="18"/>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endParaRPr lang="en-US" smtClean="0">
              <a:solidFill>
                <a:srgbClr val="000000"/>
              </a:solidFill>
              <a:latin typeface="Calibri" pitchFamily="34" charset="0"/>
            </a:endParaRPr>
          </a:p>
        </p:txBody>
      </p:sp>
      <p:sp>
        <p:nvSpPr>
          <p:cNvPr id="188426" name="CONS" hidden="1"/>
          <p:cNvSpPr>
            <a:spLocks noGrp="1"/>
          </p:cNvSpPr>
          <p:nvPr>
            <p:ph type="body" sz="quarter" idx="19"/>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endParaRPr lang="en-US" smtClean="0">
              <a:solidFill>
                <a:srgbClr val="000000"/>
              </a:solidFill>
              <a:latin typeface="Calibri" pitchFamily="34" charset="0"/>
            </a:endParaRPr>
          </a:p>
        </p:txBody>
      </p:sp>
      <p:sp>
        <p:nvSpPr>
          <p:cNvPr id="188427" name="Copyright" hidden="1"/>
          <p:cNvSpPr>
            <a:spLocks noGrp="1"/>
          </p:cNvSpPr>
          <p:nvPr>
            <p:ph type="body" sz="quarter" idx="21"/>
          </p:nvPr>
        </p:nvSpPr>
        <p:spPr bwMode="auto">
          <a:xfrm>
            <a:off x="1143000" y="6556375"/>
            <a:ext cx="5943600" cy="228600"/>
          </a:xfrm>
          <a:noFill/>
          <a:ln>
            <a:miter lim="800000"/>
            <a:headEnd/>
            <a:tailEnd/>
          </a:ln>
        </p:spPr>
        <p:txBody>
          <a:bodyPr vert="horz" wrap="square" lIns="91440" tIns="45720" rIns="91440" bIns="45720" numCol="1" compatLnSpc="1">
            <a:prstTxWarp prst="textNoShape">
              <a:avLst/>
            </a:prstTxWarp>
          </a:bodyPr>
          <a:lstStyle/>
          <a:p>
            <a:pPr>
              <a:buFont typeface="Arial" charset="0"/>
              <a:buNone/>
            </a:pPr>
            <a:endParaRPr lang="en-US" smtClean="0">
              <a:solidFill>
                <a:srgbClr val="000000"/>
              </a:solidFill>
              <a:latin typeface="Calibri" pitchFamily="34" charset="0"/>
            </a:endParaRPr>
          </a:p>
        </p:txBody>
      </p:sp>
      <p:graphicFrame>
        <p:nvGraphicFramePr>
          <p:cNvPr id="14" name="ObjectivesTable"/>
          <p:cNvGraphicFramePr>
            <a:graphicFrameLocks noGrp="1"/>
          </p:cNvGraphicFramePr>
          <p:nvPr/>
        </p:nvGraphicFramePr>
        <p:xfrm>
          <a:off x="152400" y="2133600"/>
          <a:ext cx="8686800" cy="4206875"/>
        </p:xfrm>
        <a:graphic>
          <a:graphicData uri="http://schemas.openxmlformats.org/drawingml/2006/table">
            <a:tbl>
              <a:tblPr>
                <a:tableStyleId>{5C22544A-7EE6-4342-B048-85BDC9FD1C3A}</a:tableStyleId>
              </a:tblPr>
              <a:tblGrid>
                <a:gridCol w="838200"/>
                <a:gridCol w="7848600"/>
              </a:tblGrid>
              <a:tr h="471170">
                <a:tc>
                  <a:txBody>
                    <a:bodyPr/>
                    <a:lstStyle/>
                    <a:p>
                      <a:pPr algn="ctr"/>
                      <a:r>
                        <a:rPr lang="en-US" sz="2800" b="1" dirty="0" smtClean="0">
                          <a:solidFill>
                            <a:schemeClr val="bg1"/>
                          </a:solidFill>
                          <a:latin typeface="+mn-lt"/>
                        </a:rPr>
                        <a:t>5</a:t>
                      </a:r>
                      <a:endParaRPr lang="en-US" sz="2800" b="1" dirty="0">
                        <a:solidFill>
                          <a:schemeClr val="bg1"/>
                        </a:solidFill>
                        <a:latin typeface="+mn-lt"/>
                      </a:endParaRPr>
                    </a:p>
                  </a:txBody>
                  <a:tcPr>
                    <a:lnL w="12700" cmpd="sng">
                      <a:noFill/>
                    </a:lnL>
                    <a:lnR w="12700" cap="flat" cmpd="sng" algn="ctr">
                      <a:noFill/>
                      <a:prstDash val="solid"/>
                      <a:round/>
                      <a:headEnd type="none" w="med" len="med"/>
                      <a:tailEnd type="none" w="med" len="med"/>
                    </a:lnR>
                    <a:lnT w="12700" cmpd="sng">
                      <a:noFill/>
                    </a:lnT>
                    <a:lnB w="57150" cap="flat" cmpd="sng" algn="ctr">
                      <a:solidFill>
                        <a:srgbClr val="E4F2E8"/>
                      </a:solidFill>
                      <a:prstDash val="solid"/>
                      <a:round/>
                      <a:headEnd type="none" w="med" len="med"/>
                      <a:tailEnd type="none" w="med" len="med"/>
                    </a:lnB>
                    <a:lnTlToBr w="12700" cmpd="sng">
                      <a:noFill/>
                      <a:prstDash val="solid"/>
                    </a:lnTlToBr>
                    <a:lnBlToTr w="12700" cmpd="sng">
                      <a:noFill/>
                      <a:prstDash val="solid"/>
                    </a:lnBlToTr>
                    <a:solidFill>
                      <a:srgbClr val="349C68"/>
                    </a:solidFill>
                  </a:tcPr>
                </a:tc>
                <a:tc>
                  <a:txBody>
                    <a:bodyPr/>
                    <a:lstStyle/>
                    <a:p>
                      <a:r>
                        <a:rPr lang="en-US" sz="2800" b="0" dirty="0" smtClean="0">
                          <a:solidFill>
                            <a:schemeClr val="tx1"/>
                          </a:solidFill>
                          <a:latin typeface="+mn-lt"/>
                        </a:rPr>
                        <a:t>Find the total number of outcomes in a sequence of events, using the fundamental counting rule.</a:t>
                      </a:r>
                    </a:p>
                  </a:txBody>
                  <a:tcPr>
                    <a:lnL w="12700" cap="flat" cmpd="sng" algn="ctr">
                      <a:noFill/>
                      <a:prstDash val="solid"/>
                      <a:round/>
                      <a:headEnd type="none" w="med" len="med"/>
                      <a:tailEnd type="none" w="med" len="med"/>
                    </a:lnL>
                    <a:lnR w="12700" cmpd="sng">
                      <a:noFill/>
                    </a:lnR>
                    <a:lnT w="12700" cmpd="sng">
                      <a:noFill/>
                    </a:lnT>
                    <a:lnB w="57150" cap="flat" cmpd="sng" algn="ctr">
                      <a:solidFill>
                        <a:srgbClr val="E4F2E8"/>
                      </a:solidFill>
                      <a:prstDash val="solid"/>
                      <a:round/>
                      <a:headEnd type="none" w="med" len="med"/>
                      <a:tailEnd type="none" w="med" len="med"/>
                    </a:lnB>
                    <a:lnTlToBr w="12700" cmpd="sng">
                      <a:noFill/>
                      <a:prstDash val="solid"/>
                    </a:lnTlToBr>
                    <a:lnBlToTr w="12700" cmpd="sng">
                      <a:noFill/>
                      <a:prstDash val="solid"/>
                    </a:lnBlToTr>
                    <a:noFill/>
                  </a:tcPr>
                </a:tc>
              </a:tr>
              <a:tr h="471170">
                <a:tc>
                  <a:txBody>
                    <a:bodyPr/>
                    <a:lstStyle/>
                    <a:p>
                      <a:pPr algn="ctr"/>
                      <a:r>
                        <a:rPr lang="en-US" sz="2800" b="1" dirty="0" smtClean="0">
                          <a:solidFill>
                            <a:schemeClr val="bg1"/>
                          </a:solidFill>
                          <a:latin typeface="+mn-lt"/>
                        </a:rPr>
                        <a:t>6</a:t>
                      </a:r>
                      <a:endParaRPr lang="en-US" sz="2800" b="1" dirty="0">
                        <a:solidFill>
                          <a:schemeClr val="bg1"/>
                        </a:solidFill>
                        <a:latin typeface="+mn-lt"/>
                      </a:endParaRPr>
                    </a:p>
                  </a:txBody>
                  <a:tcPr>
                    <a:lnL w="12700" cmpd="sng">
                      <a:noFill/>
                    </a:lnL>
                    <a:lnR w="12700" cap="flat" cmpd="sng" algn="ctr">
                      <a:noFill/>
                      <a:prstDash val="solid"/>
                      <a:round/>
                      <a:headEnd type="none" w="med" len="med"/>
                      <a:tailEnd type="none" w="med" len="med"/>
                    </a:lnR>
                    <a:lnT w="57150" cap="flat" cmpd="sng" algn="ctr">
                      <a:solidFill>
                        <a:srgbClr val="E4F2E8"/>
                      </a:solidFill>
                      <a:prstDash val="solid"/>
                      <a:round/>
                      <a:headEnd type="none" w="med" len="med"/>
                      <a:tailEnd type="none" w="med" len="med"/>
                    </a:lnT>
                    <a:lnB w="57150" cap="flat" cmpd="sng" algn="ctr">
                      <a:solidFill>
                        <a:srgbClr val="E4F2E8"/>
                      </a:solidFill>
                      <a:prstDash val="solid"/>
                      <a:round/>
                      <a:headEnd type="none" w="med" len="med"/>
                      <a:tailEnd type="none" w="med" len="med"/>
                    </a:lnB>
                    <a:lnTlToBr w="12700" cmpd="sng">
                      <a:noFill/>
                      <a:prstDash val="solid"/>
                    </a:lnTlToBr>
                    <a:lnBlToTr w="12700" cmpd="sng">
                      <a:noFill/>
                      <a:prstDash val="solid"/>
                    </a:lnBlToTr>
                    <a:solidFill>
                      <a:srgbClr val="349C68"/>
                    </a:solidFill>
                  </a:tcPr>
                </a:tc>
                <a:tc>
                  <a:txBody>
                    <a:bodyPr/>
                    <a:lstStyle/>
                    <a:p>
                      <a:r>
                        <a:rPr lang="en-US" sz="2800" b="0" dirty="0" smtClean="0">
                          <a:solidFill>
                            <a:schemeClr val="tx1"/>
                          </a:solidFill>
                          <a:latin typeface="+mn-lt"/>
                        </a:rPr>
                        <a:t>Find the number of ways that r objects can be selected from </a:t>
                      </a:r>
                      <a:r>
                        <a:rPr lang="en-US" sz="2800" b="0" i="1" dirty="0" smtClean="0">
                          <a:solidFill>
                            <a:schemeClr val="tx1"/>
                          </a:solidFill>
                          <a:latin typeface="+mn-lt"/>
                        </a:rPr>
                        <a:t>n</a:t>
                      </a:r>
                      <a:r>
                        <a:rPr lang="en-US" sz="2800" b="0" dirty="0" smtClean="0">
                          <a:solidFill>
                            <a:schemeClr val="tx1"/>
                          </a:solidFill>
                          <a:latin typeface="+mn-lt"/>
                        </a:rPr>
                        <a:t> objects, using the permutation rule.</a:t>
                      </a:r>
                      <a:endParaRPr lang="en-US" sz="2800" b="0" dirty="0">
                        <a:solidFill>
                          <a:schemeClr val="tx1"/>
                        </a:solidFill>
                        <a:latin typeface="+mn-lt"/>
                      </a:endParaRPr>
                    </a:p>
                  </a:txBody>
                  <a:tcPr>
                    <a:lnL w="12700" cap="flat" cmpd="sng" algn="ctr">
                      <a:noFill/>
                      <a:prstDash val="solid"/>
                      <a:round/>
                      <a:headEnd type="none" w="med" len="med"/>
                      <a:tailEnd type="none" w="med" len="med"/>
                    </a:lnL>
                    <a:lnR w="12700" cmpd="sng">
                      <a:noFill/>
                    </a:lnR>
                    <a:lnT w="57150" cap="flat" cmpd="sng" algn="ctr">
                      <a:solidFill>
                        <a:srgbClr val="E4F2E8"/>
                      </a:solidFill>
                      <a:prstDash val="solid"/>
                      <a:round/>
                      <a:headEnd type="none" w="med" len="med"/>
                      <a:tailEnd type="none" w="med" len="med"/>
                    </a:lnT>
                    <a:lnB w="57150" cap="flat" cmpd="sng" algn="ctr">
                      <a:solidFill>
                        <a:srgbClr val="E4F2E8"/>
                      </a:solidFill>
                      <a:prstDash val="solid"/>
                      <a:round/>
                      <a:headEnd type="none" w="med" len="med"/>
                      <a:tailEnd type="none" w="med" len="med"/>
                    </a:lnB>
                    <a:lnTlToBr w="12700" cmpd="sng">
                      <a:noFill/>
                      <a:prstDash val="solid"/>
                    </a:lnTlToBr>
                    <a:lnBlToTr w="12700" cmpd="sng">
                      <a:noFill/>
                      <a:prstDash val="solid"/>
                    </a:lnBlToTr>
                    <a:noFill/>
                  </a:tcPr>
                </a:tc>
              </a:tr>
              <a:tr h="471170">
                <a:tc>
                  <a:txBody>
                    <a:bodyPr/>
                    <a:lstStyle/>
                    <a:p>
                      <a:pPr algn="ctr"/>
                      <a:r>
                        <a:rPr lang="en-US" sz="2800" b="1" dirty="0" smtClean="0">
                          <a:solidFill>
                            <a:schemeClr val="bg1"/>
                          </a:solidFill>
                          <a:latin typeface="+mn-lt"/>
                        </a:rPr>
                        <a:t>7</a:t>
                      </a:r>
                      <a:endParaRPr lang="en-US" sz="2800" b="1" dirty="0">
                        <a:solidFill>
                          <a:schemeClr val="bg1"/>
                        </a:solidFill>
                        <a:latin typeface="+mn-lt"/>
                      </a:endParaRPr>
                    </a:p>
                  </a:txBody>
                  <a:tcPr>
                    <a:lnL w="12700" cmpd="sng">
                      <a:noFill/>
                    </a:lnL>
                    <a:lnR w="12700" cap="flat" cmpd="sng" algn="ctr">
                      <a:noFill/>
                      <a:prstDash val="solid"/>
                      <a:round/>
                      <a:headEnd type="none" w="med" len="med"/>
                      <a:tailEnd type="none" w="med" len="med"/>
                    </a:lnR>
                    <a:lnT w="57150" cap="flat" cmpd="sng" algn="ctr">
                      <a:solidFill>
                        <a:srgbClr val="E4F2E8"/>
                      </a:solidFill>
                      <a:prstDash val="solid"/>
                      <a:round/>
                      <a:headEnd type="none" w="med" len="med"/>
                      <a:tailEnd type="none" w="med" len="med"/>
                    </a:lnT>
                    <a:lnB w="57150" cap="flat" cmpd="sng" algn="ctr">
                      <a:solidFill>
                        <a:srgbClr val="E4F2E8"/>
                      </a:solidFill>
                      <a:prstDash val="solid"/>
                      <a:round/>
                      <a:headEnd type="none" w="med" len="med"/>
                      <a:tailEnd type="none" w="med" len="med"/>
                    </a:lnB>
                    <a:lnTlToBr w="12700" cmpd="sng">
                      <a:noFill/>
                      <a:prstDash val="solid"/>
                    </a:lnTlToBr>
                    <a:lnBlToTr w="12700" cmpd="sng">
                      <a:noFill/>
                      <a:prstDash val="solid"/>
                    </a:lnBlToTr>
                    <a:solidFill>
                      <a:srgbClr val="349C68"/>
                    </a:solidFill>
                  </a:tcPr>
                </a:tc>
                <a:tc>
                  <a:txBody>
                    <a:bodyPr/>
                    <a:lstStyle/>
                    <a:p>
                      <a:r>
                        <a:rPr lang="en-US" sz="2800" b="0" dirty="0" smtClean="0">
                          <a:solidFill>
                            <a:schemeClr val="tx1"/>
                          </a:solidFill>
                          <a:latin typeface="+mn-lt"/>
                        </a:rPr>
                        <a:t>Find the number of ways that </a:t>
                      </a:r>
                      <a:r>
                        <a:rPr lang="en-US" sz="2800" b="0" i="1" dirty="0" smtClean="0">
                          <a:solidFill>
                            <a:schemeClr val="tx1"/>
                          </a:solidFill>
                          <a:latin typeface="+mn-lt"/>
                        </a:rPr>
                        <a:t>r</a:t>
                      </a:r>
                      <a:r>
                        <a:rPr lang="en-US" sz="2800" b="0" dirty="0" smtClean="0">
                          <a:solidFill>
                            <a:schemeClr val="tx1"/>
                          </a:solidFill>
                          <a:latin typeface="+mn-lt"/>
                        </a:rPr>
                        <a:t> objects can be selected from </a:t>
                      </a:r>
                      <a:r>
                        <a:rPr lang="en-US" sz="2800" b="0" i="1" dirty="0" smtClean="0">
                          <a:solidFill>
                            <a:schemeClr val="tx1"/>
                          </a:solidFill>
                          <a:latin typeface="+mn-lt"/>
                        </a:rPr>
                        <a:t>n</a:t>
                      </a:r>
                      <a:r>
                        <a:rPr lang="en-US" sz="2800" b="0" dirty="0" smtClean="0">
                          <a:solidFill>
                            <a:schemeClr val="tx1"/>
                          </a:solidFill>
                          <a:latin typeface="+mn-lt"/>
                        </a:rPr>
                        <a:t> objects without regard to order, using the combination rule.</a:t>
                      </a:r>
                      <a:endParaRPr lang="en-US" sz="2800" b="0" dirty="0">
                        <a:solidFill>
                          <a:schemeClr val="tx1"/>
                        </a:solidFill>
                        <a:latin typeface="+mn-lt"/>
                      </a:endParaRPr>
                    </a:p>
                  </a:txBody>
                  <a:tcPr>
                    <a:lnL w="12700" cap="flat" cmpd="sng" algn="ctr">
                      <a:noFill/>
                      <a:prstDash val="solid"/>
                      <a:round/>
                      <a:headEnd type="none" w="med" len="med"/>
                      <a:tailEnd type="none" w="med" len="med"/>
                    </a:lnL>
                    <a:lnR w="12700" cmpd="sng">
                      <a:noFill/>
                    </a:lnR>
                    <a:lnT w="57150" cap="flat" cmpd="sng" algn="ctr">
                      <a:solidFill>
                        <a:srgbClr val="E4F2E8"/>
                      </a:solidFill>
                      <a:prstDash val="solid"/>
                      <a:round/>
                      <a:headEnd type="none" w="med" len="med"/>
                      <a:tailEnd type="none" w="med" len="med"/>
                    </a:lnT>
                    <a:lnB w="57150" cap="flat" cmpd="sng" algn="ctr">
                      <a:solidFill>
                        <a:srgbClr val="E4F2E8"/>
                      </a:solidFill>
                      <a:prstDash val="solid"/>
                      <a:round/>
                      <a:headEnd type="none" w="med" len="med"/>
                      <a:tailEnd type="none" w="med" len="med"/>
                    </a:lnB>
                    <a:lnTlToBr w="12700" cmpd="sng">
                      <a:noFill/>
                      <a:prstDash val="solid"/>
                    </a:lnTlToBr>
                    <a:lnBlToTr w="12700" cmpd="sng">
                      <a:noFill/>
                      <a:prstDash val="solid"/>
                    </a:lnBlToTr>
                    <a:noFill/>
                  </a:tcPr>
                </a:tc>
              </a:tr>
              <a:tr h="471170">
                <a:tc>
                  <a:txBody>
                    <a:bodyPr/>
                    <a:lstStyle/>
                    <a:p>
                      <a:pPr algn="ctr"/>
                      <a:r>
                        <a:rPr lang="en-US" sz="2800" b="1" dirty="0" smtClean="0">
                          <a:solidFill>
                            <a:schemeClr val="bg1"/>
                          </a:solidFill>
                          <a:latin typeface="+mn-lt"/>
                        </a:rPr>
                        <a:t>8</a:t>
                      </a:r>
                      <a:endParaRPr lang="en-US" sz="2800" b="1" dirty="0">
                        <a:solidFill>
                          <a:schemeClr val="bg1"/>
                        </a:solidFill>
                        <a:latin typeface="+mn-lt"/>
                      </a:endParaRPr>
                    </a:p>
                  </a:txBody>
                  <a:tcPr>
                    <a:lnL w="12700" cmpd="sng">
                      <a:noFill/>
                    </a:lnL>
                    <a:lnR w="12700" cap="flat" cmpd="sng" algn="ctr">
                      <a:noFill/>
                      <a:prstDash val="solid"/>
                      <a:round/>
                      <a:headEnd type="none" w="med" len="med"/>
                      <a:tailEnd type="none" w="med" len="med"/>
                    </a:lnR>
                    <a:lnT w="57150" cap="flat" cmpd="sng" algn="ctr">
                      <a:solidFill>
                        <a:srgbClr val="E4F2E8"/>
                      </a:solidFill>
                      <a:prstDash val="solid"/>
                      <a:round/>
                      <a:headEnd type="none" w="med" len="med"/>
                      <a:tailEnd type="none" w="med" len="med"/>
                    </a:lnT>
                    <a:lnB w="57150" cap="flat" cmpd="sng" algn="ctr">
                      <a:solidFill>
                        <a:srgbClr val="E4F2E8"/>
                      </a:solidFill>
                      <a:prstDash val="solid"/>
                      <a:round/>
                      <a:headEnd type="none" w="med" len="med"/>
                      <a:tailEnd type="none" w="med" len="med"/>
                    </a:lnB>
                    <a:lnTlToBr w="12700" cmpd="sng">
                      <a:noFill/>
                      <a:prstDash val="solid"/>
                    </a:lnTlToBr>
                    <a:lnBlToTr w="12700" cmpd="sng">
                      <a:noFill/>
                      <a:prstDash val="solid"/>
                    </a:lnBlToTr>
                    <a:solidFill>
                      <a:srgbClr val="349C68"/>
                    </a:solidFill>
                  </a:tcPr>
                </a:tc>
                <a:tc>
                  <a:txBody>
                    <a:bodyPr/>
                    <a:lstStyle/>
                    <a:p>
                      <a:r>
                        <a:rPr lang="en-US" sz="2800" b="0" dirty="0" smtClean="0">
                          <a:solidFill>
                            <a:schemeClr val="tx1"/>
                          </a:solidFill>
                          <a:latin typeface="+mn-lt"/>
                        </a:rPr>
                        <a:t>Find the probability of an event, using the counting rules.</a:t>
                      </a:r>
                      <a:endParaRPr lang="en-US" sz="2800" b="0" dirty="0">
                        <a:solidFill>
                          <a:schemeClr val="tx1"/>
                        </a:solidFill>
                        <a:latin typeface="+mn-lt"/>
                      </a:endParaRPr>
                    </a:p>
                  </a:txBody>
                  <a:tcPr>
                    <a:lnL w="12700" cap="flat" cmpd="sng" algn="ctr">
                      <a:noFill/>
                      <a:prstDash val="solid"/>
                      <a:round/>
                      <a:headEnd type="none" w="med" len="med"/>
                      <a:tailEnd type="none" w="med" len="med"/>
                    </a:lnL>
                    <a:lnR w="12700" cmpd="sng">
                      <a:noFill/>
                    </a:lnR>
                    <a:lnT w="57150" cap="flat" cmpd="sng" algn="ctr">
                      <a:solidFill>
                        <a:srgbClr val="E4F2E8"/>
                      </a:solidFill>
                      <a:prstDash val="solid"/>
                      <a:round/>
                      <a:headEnd type="none" w="med" len="med"/>
                      <a:tailEnd type="none" w="med" len="med"/>
                    </a:lnT>
                    <a:lnB w="57150" cap="flat" cmpd="sng" algn="ctr">
                      <a:solidFill>
                        <a:srgbClr val="E4F2E8"/>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88441"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
        <p:nvSpPr>
          <p:cNvPr id="188442" name="Text Placeholder 15"/>
          <p:cNvSpPr>
            <a:spLocks noGrp="1"/>
          </p:cNvSpPr>
          <p:nvPr>
            <p:ph type="body" sz="quarter" idx="20"/>
          </p:nvPr>
        </p:nvSpPr>
        <p:spPr bwMode="auto">
          <a:xfrm>
            <a:off x="7388225" y="6556375"/>
            <a:ext cx="1527175" cy="228600"/>
          </a:xfrm>
          <a:noFill/>
          <a:ln>
            <a:miter lim="800000"/>
            <a:headEnd/>
            <a:tailEnd/>
          </a:ln>
        </p:spPr>
        <p:txBody>
          <a:bodyPr vert="horz" wrap="square" lIns="91440" tIns="45720" rIns="91440" bIns="45720" numCol="1" compatLnSpc="1">
            <a:prstTxWarp prst="textNoShape">
              <a:avLst/>
            </a:prstTxWarp>
          </a:bodyPr>
          <a:lstStyle/>
          <a:p>
            <a:endParaRPr lang="en-US" smtClean="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457200" y="457200"/>
            <a:ext cx="8229600" cy="1905000"/>
          </a:xfrm>
        </p:spPr>
        <p:txBody>
          <a:bodyPr/>
          <a:lstStyle/>
          <a:p>
            <a:pPr eaLnBrk="1" hangingPunct="1"/>
            <a:r>
              <a:rPr lang="en-US" smtClean="0"/>
              <a:t>Chapter 4</a:t>
            </a:r>
            <a:br>
              <a:rPr lang="en-US" smtClean="0"/>
            </a:br>
            <a:r>
              <a:rPr lang="en-US" smtClean="0"/>
              <a:t>Probability and Counting Rules</a:t>
            </a:r>
          </a:p>
        </p:txBody>
      </p:sp>
      <p:sp>
        <p:nvSpPr>
          <p:cNvPr id="126978" name="Content Placeholder 2"/>
          <p:cNvSpPr>
            <a:spLocks noGrp="1"/>
          </p:cNvSpPr>
          <p:nvPr>
            <p:ph idx="1"/>
          </p:nvPr>
        </p:nvSpPr>
        <p:spPr>
          <a:xfrm>
            <a:off x="457200" y="3352800"/>
            <a:ext cx="8229600" cy="2514600"/>
          </a:xfrm>
        </p:spPr>
        <p:txBody>
          <a:bodyPr/>
          <a:lstStyle/>
          <a:p>
            <a:pPr eaLnBrk="1" hangingPunct="1">
              <a:buFont typeface="Wingdings" pitchFamily="2" charset="2"/>
              <a:buNone/>
            </a:pPr>
            <a:r>
              <a:rPr lang="en-US" sz="4400" u="sng" smtClean="0"/>
              <a:t>Section 4-2</a:t>
            </a:r>
          </a:p>
          <a:p>
            <a:pPr eaLnBrk="1" hangingPunct="1">
              <a:buFont typeface="Wingdings" pitchFamily="2" charset="2"/>
              <a:buNone/>
            </a:pPr>
            <a:r>
              <a:rPr lang="en-US" sz="3600" smtClean="0"/>
              <a:t>Example 4-15</a:t>
            </a:r>
          </a:p>
          <a:p>
            <a:pPr eaLnBrk="1" hangingPunct="1">
              <a:buFont typeface="Wingdings" pitchFamily="2" charset="2"/>
              <a:buNone/>
            </a:pPr>
            <a:r>
              <a:rPr lang="en-US" sz="3600" smtClean="0"/>
              <a:t>Page #200</a:t>
            </a:r>
          </a:p>
        </p:txBody>
      </p:sp>
      <p:sp>
        <p:nvSpPr>
          <p:cNvPr id="126979"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A3A875AA-93C2-498D-8CAA-DFF359D7DFCD}" type="slidenum">
              <a:rPr lang="en-US" smtClean="0"/>
              <a:pPr fontAlgn="base">
                <a:spcBef>
                  <a:spcPct val="0"/>
                </a:spcBef>
                <a:spcAft>
                  <a:spcPct val="0"/>
                </a:spcAft>
              </a:pPr>
              <a:t>40</a:t>
            </a:fld>
            <a:endParaRPr lang="en-US" smtClean="0"/>
          </a:p>
        </p:txBody>
      </p:sp>
      <p:sp>
        <p:nvSpPr>
          <p:cNvPr id="126980"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126981"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457200" y="457200"/>
            <a:ext cx="8229600" cy="685800"/>
          </a:xfrm>
        </p:spPr>
        <p:txBody>
          <a:bodyPr/>
          <a:lstStyle/>
          <a:p>
            <a:pPr eaLnBrk="1" hangingPunct="1"/>
            <a:r>
              <a:rPr lang="en-US" sz="3600" smtClean="0"/>
              <a:t>Example 4-15: Rolling a Die</a:t>
            </a:r>
          </a:p>
        </p:txBody>
      </p:sp>
      <p:sp>
        <p:nvSpPr>
          <p:cNvPr id="11267" name="Rectangle 3"/>
          <p:cNvSpPr>
            <a:spLocks noGrp="1" noChangeArrowheads="1"/>
          </p:cNvSpPr>
          <p:nvPr>
            <p:ph type="body" idx="1"/>
          </p:nvPr>
        </p:nvSpPr>
        <p:spPr>
          <a:xfrm>
            <a:off x="533400" y="1143000"/>
            <a:ext cx="8229600" cy="4267200"/>
          </a:xfrm>
        </p:spPr>
        <p:txBody>
          <a:bodyPr/>
          <a:lstStyle/>
          <a:p>
            <a:pPr marL="0" indent="0" eaLnBrk="1" hangingPunct="1">
              <a:buFont typeface="Wingdings" pitchFamily="2" charset="2"/>
              <a:buNone/>
              <a:defRPr/>
            </a:pPr>
            <a:r>
              <a:rPr lang="en-US" sz="2800" dirty="0" smtClean="0"/>
              <a:t>Determine which events are mutually exclusive and which are not, when a single die is rolled.</a:t>
            </a:r>
          </a:p>
          <a:p>
            <a:pPr marL="400050" lvl="1" indent="0" eaLnBrk="1" hangingPunct="1">
              <a:buFont typeface="Wingdings" pitchFamily="2" charset="2"/>
              <a:buNone/>
              <a:defRPr/>
            </a:pPr>
            <a:r>
              <a:rPr lang="en-US" sz="2400" i="1" dirty="0" smtClean="0">
                <a:ea typeface="+mn-ea"/>
                <a:cs typeface="+mn-cs"/>
              </a:rPr>
              <a:t>a. Getting an odd number and getting an even number</a:t>
            </a:r>
          </a:p>
          <a:p>
            <a:pPr marL="400050" lvl="1" indent="0" eaLnBrk="1" hangingPunct="1">
              <a:buFont typeface="Wingdings" pitchFamily="2" charset="2"/>
              <a:buNone/>
              <a:defRPr/>
            </a:pPr>
            <a:endParaRPr lang="en-US" sz="2400" dirty="0" smtClean="0">
              <a:solidFill>
                <a:schemeClr val="bg2">
                  <a:lumMod val="60000"/>
                  <a:lumOff val="40000"/>
                </a:schemeClr>
              </a:solidFill>
              <a:ea typeface="+mn-ea"/>
              <a:cs typeface="+mn-cs"/>
            </a:endParaRPr>
          </a:p>
          <a:p>
            <a:pPr marL="400050" lvl="1" indent="0" eaLnBrk="1" hangingPunct="1">
              <a:buFont typeface="Wingdings" pitchFamily="2" charset="2"/>
              <a:buNone/>
              <a:defRPr/>
            </a:pPr>
            <a:r>
              <a:rPr lang="en-US" sz="2400" dirty="0" smtClean="0">
                <a:ea typeface="+mn-ea"/>
                <a:cs typeface="+mn-cs"/>
              </a:rPr>
              <a:t>Getting an odd number: 1, 3, or 5</a:t>
            </a:r>
          </a:p>
          <a:p>
            <a:pPr marL="400050" lvl="1" indent="0" eaLnBrk="1" hangingPunct="1">
              <a:buFont typeface="Wingdings" pitchFamily="2" charset="2"/>
              <a:buNone/>
              <a:defRPr/>
            </a:pPr>
            <a:r>
              <a:rPr lang="en-US" sz="2400" dirty="0" smtClean="0">
                <a:ea typeface="+mn-ea"/>
                <a:cs typeface="+mn-cs"/>
              </a:rPr>
              <a:t>Getting an even number: 2, 4, or 6</a:t>
            </a:r>
          </a:p>
          <a:p>
            <a:pPr marL="400050" lvl="1" indent="0" eaLnBrk="1" hangingPunct="1">
              <a:buFont typeface="Wingdings" pitchFamily="2" charset="2"/>
              <a:buNone/>
              <a:defRPr/>
            </a:pPr>
            <a:endParaRPr lang="en-US" sz="2400" dirty="0" smtClean="0">
              <a:ea typeface="+mn-ea"/>
              <a:cs typeface="+mn-cs"/>
            </a:endParaRPr>
          </a:p>
          <a:p>
            <a:pPr marL="400050" lvl="1" indent="0" eaLnBrk="1" hangingPunct="1">
              <a:buFont typeface="Wingdings" pitchFamily="2" charset="2"/>
              <a:buNone/>
              <a:defRPr/>
            </a:pPr>
            <a:r>
              <a:rPr lang="en-US" sz="2400" dirty="0" smtClean="0">
                <a:ea typeface="+mn-ea"/>
                <a:cs typeface="+mn-cs"/>
              </a:rPr>
              <a:t>Mutually Exclusive</a:t>
            </a:r>
          </a:p>
          <a:p>
            <a:pPr marL="0" indent="0" eaLnBrk="1" hangingPunct="1">
              <a:buFont typeface="Wingdings" pitchFamily="2" charset="2"/>
              <a:buNone/>
              <a:defRPr/>
            </a:pPr>
            <a:endParaRPr lang="en-US" sz="2800" dirty="0" smtClean="0"/>
          </a:p>
          <a:p>
            <a:pPr marL="0" indent="0" eaLnBrk="1" hangingPunct="1">
              <a:buFont typeface="Wingdings" pitchFamily="2" charset="2"/>
              <a:buNone/>
              <a:defRPr/>
            </a:pPr>
            <a:endParaRPr lang="en-US" sz="2800" dirty="0" smtClean="0"/>
          </a:p>
        </p:txBody>
      </p:sp>
      <p:sp>
        <p:nvSpPr>
          <p:cNvPr id="129027"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0E20E441-9829-49B0-A8D2-BDCE5720BEE9}" type="slidenum">
              <a:rPr lang="en-US" smtClean="0"/>
              <a:pPr fontAlgn="base">
                <a:spcBef>
                  <a:spcPct val="0"/>
                </a:spcBef>
                <a:spcAft>
                  <a:spcPct val="0"/>
                </a:spcAft>
              </a:pPr>
              <a:t>41</a:t>
            </a:fld>
            <a:endParaRPr lang="en-US" smtClean="0"/>
          </a:p>
        </p:txBody>
      </p:sp>
      <p:sp>
        <p:nvSpPr>
          <p:cNvPr id="129028"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129029"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a:xfrm>
            <a:off x="457200" y="457200"/>
            <a:ext cx="8229600" cy="685800"/>
          </a:xfrm>
        </p:spPr>
        <p:txBody>
          <a:bodyPr/>
          <a:lstStyle/>
          <a:p>
            <a:pPr eaLnBrk="1" hangingPunct="1"/>
            <a:r>
              <a:rPr lang="en-US" sz="3600" smtClean="0"/>
              <a:t>Example 4-15: Rolling a Die</a:t>
            </a:r>
          </a:p>
        </p:txBody>
      </p:sp>
      <p:sp>
        <p:nvSpPr>
          <p:cNvPr id="11267" name="Rectangle 3"/>
          <p:cNvSpPr>
            <a:spLocks noGrp="1" noChangeArrowheads="1"/>
          </p:cNvSpPr>
          <p:nvPr>
            <p:ph type="body" idx="1"/>
          </p:nvPr>
        </p:nvSpPr>
        <p:spPr>
          <a:xfrm>
            <a:off x="533400" y="1143000"/>
            <a:ext cx="8229600" cy="4267200"/>
          </a:xfrm>
        </p:spPr>
        <p:txBody>
          <a:bodyPr/>
          <a:lstStyle/>
          <a:p>
            <a:pPr marL="0" indent="0" eaLnBrk="1" hangingPunct="1">
              <a:buFont typeface="Wingdings" pitchFamily="2" charset="2"/>
              <a:buNone/>
              <a:defRPr/>
            </a:pPr>
            <a:r>
              <a:rPr lang="en-US" sz="2800" dirty="0" smtClean="0"/>
              <a:t>Determine which events are mutually exclusive and which are not, when a single die is rolled.</a:t>
            </a:r>
          </a:p>
          <a:p>
            <a:pPr marL="400050" lvl="1" indent="0" eaLnBrk="1" hangingPunct="1">
              <a:buFont typeface="Wingdings" pitchFamily="2" charset="2"/>
              <a:buNone/>
              <a:defRPr/>
            </a:pPr>
            <a:r>
              <a:rPr lang="en-US" sz="2400" i="1" dirty="0" smtClean="0"/>
              <a:t>b. Getting a 3 and getting an odd number</a:t>
            </a:r>
          </a:p>
          <a:p>
            <a:pPr marL="400050" lvl="1" indent="0" eaLnBrk="1" hangingPunct="1">
              <a:buFont typeface="Wingdings" pitchFamily="2" charset="2"/>
              <a:buNone/>
              <a:defRPr/>
            </a:pPr>
            <a:endParaRPr lang="en-US" sz="2400" dirty="0" smtClean="0">
              <a:solidFill>
                <a:schemeClr val="bg2">
                  <a:lumMod val="60000"/>
                  <a:lumOff val="40000"/>
                </a:schemeClr>
              </a:solidFill>
              <a:ea typeface="+mn-ea"/>
              <a:cs typeface="+mn-cs"/>
            </a:endParaRPr>
          </a:p>
          <a:p>
            <a:pPr marL="400050" lvl="1" indent="0" eaLnBrk="1" hangingPunct="1">
              <a:buFont typeface="Wingdings" pitchFamily="2" charset="2"/>
              <a:buNone/>
              <a:defRPr/>
            </a:pPr>
            <a:r>
              <a:rPr lang="en-US" sz="2400" dirty="0" smtClean="0">
                <a:ea typeface="+mn-ea"/>
                <a:cs typeface="+mn-cs"/>
              </a:rPr>
              <a:t>Getting a 3: 3</a:t>
            </a:r>
          </a:p>
          <a:p>
            <a:pPr marL="400050" lvl="1" indent="0" eaLnBrk="1" hangingPunct="1">
              <a:buFont typeface="Wingdings" pitchFamily="2" charset="2"/>
              <a:buNone/>
              <a:defRPr/>
            </a:pPr>
            <a:r>
              <a:rPr lang="en-US" sz="2400" dirty="0" smtClean="0">
                <a:ea typeface="+mn-ea"/>
                <a:cs typeface="+mn-cs"/>
              </a:rPr>
              <a:t>Getting an odd number: 1, 3, or 5</a:t>
            </a:r>
          </a:p>
          <a:p>
            <a:pPr marL="400050" lvl="1" indent="0" eaLnBrk="1" hangingPunct="1">
              <a:buFont typeface="Wingdings" pitchFamily="2" charset="2"/>
              <a:buNone/>
              <a:defRPr/>
            </a:pPr>
            <a:endParaRPr lang="en-US" sz="2400" dirty="0" smtClean="0">
              <a:ea typeface="+mn-ea"/>
              <a:cs typeface="+mn-cs"/>
            </a:endParaRPr>
          </a:p>
          <a:p>
            <a:pPr marL="400050" lvl="1" indent="0" eaLnBrk="1" hangingPunct="1">
              <a:buFont typeface="Wingdings" pitchFamily="2" charset="2"/>
              <a:buNone/>
              <a:defRPr/>
            </a:pPr>
            <a:r>
              <a:rPr lang="en-US" sz="2400" dirty="0" smtClean="0">
                <a:ea typeface="+mn-ea"/>
                <a:cs typeface="+mn-cs"/>
              </a:rPr>
              <a:t>Not Mutually Exclusive</a:t>
            </a:r>
          </a:p>
          <a:p>
            <a:pPr marL="0" indent="0" eaLnBrk="1" hangingPunct="1">
              <a:buFont typeface="Wingdings" pitchFamily="2" charset="2"/>
              <a:buNone/>
              <a:defRPr/>
            </a:pPr>
            <a:endParaRPr lang="en-US" sz="2800" dirty="0" smtClean="0"/>
          </a:p>
          <a:p>
            <a:pPr marL="0" indent="0" eaLnBrk="1" hangingPunct="1">
              <a:buFont typeface="Wingdings" pitchFamily="2" charset="2"/>
              <a:buNone/>
              <a:defRPr/>
            </a:pPr>
            <a:endParaRPr lang="en-US" sz="2800" dirty="0" smtClean="0"/>
          </a:p>
        </p:txBody>
      </p:sp>
      <p:sp>
        <p:nvSpPr>
          <p:cNvPr id="131075"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DF1330F0-47B1-47B6-B857-F76DE5352CED}" type="slidenum">
              <a:rPr lang="en-US" smtClean="0"/>
              <a:pPr fontAlgn="base">
                <a:spcBef>
                  <a:spcPct val="0"/>
                </a:spcBef>
                <a:spcAft>
                  <a:spcPct val="0"/>
                </a:spcAft>
              </a:pPr>
              <a:t>42</a:t>
            </a:fld>
            <a:endParaRPr lang="en-US" smtClean="0"/>
          </a:p>
        </p:txBody>
      </p:sp>
      <p:sp>
        <p:nvSpPr>
          <p:cNvPr id="131076"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131077"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a:xfrm>
            <a:off x="457200" y="457200"/>
            <a:ext cx="8229600" cy="685800"/>
          </a:xfrm>
        </p:spPr>
        <p:txBody>
          <a:bodyPr/>
          <a:lstStyle/>
          <a:p>
            <a:pPr eaLnBrk="1" hangingPunct="1"/>
            <a:r>
              <a:rPr lang="en-US" sz="3600" smtClean="0"/>
              <a:t>Example 4-15: Rolling a Die</a:t>
            </a:r>
          </a:p>
        </p:txBody>
      </p:sp>
      <p:sp>
        <p:nvSpPr>
          <p:cNvPr id="11267" name="Rectangle 3"/>
          <p:cNvSpPr>
            <a:spLocks noGrp="1" noChangeArrowheads="1"/>
          </p:cNvSpPr>
          <p:nvPr>
            <p:ph type="body" idx="1"/>
          </p:nvPr>
        </p:nvSpPr>
        <p:spPr>
          <a:xfrm>
            <a:off x="533400" y="1143000"/>
            <a:ext cx="8229600" cy="4267200"/>
          </a:xfrm>
        </p:spPr>
        <p:txBody>
          <a:bodyPr/>
          <a:lstStyle/>
          <a:p>
            <a:pPr marL="0" indent="0" eaLnBrk="1" hangingPunct="1">
              <a:buFont typeface="Wingdings" pitchFamily="2" charset="2"/>
              <a:buNone/>
              <a:defRPr/>
            </a:pPr>
            <a:r>
              <a:rPr lang="en-US" sz="2800" dirty="0" smtClean="0"/>
              <a:t>Determine which events are mutually exclusive and which are not, when a single die is rolled.</a:t>
            </a:r>
          </a:p>
          <a:p>
            <a:pPr marL="400050" lvl="1" indent="0" eaLnBrk="1" hangingPunct="1">
              <a:buFont typeface="Wingdings" pitchFamily="2" charset="2"/>
              <a:buNone/>
              <a:defRPr/>
            </a:pPr>
            <a:r>
              <a:rPr lang="en-US" sz="2400" i="1" dirty="0" smtClean="0"/>
              <a:t>c. Getting an odd number and getting a number less than 4</a:t>
            </a:r>
          </a:p>
          <a:p>
            <a:pPr marL="400050" lvl="1" indent="0" eaLnBrk="1" hangingPunct="1">
              <a:buFont typeface="Wingdings" pitchFamily="2" charset="2"/>
              <a:buNone/>
              <a:defRPr/>
            </a:pPr>
            <a:endParaRPr lang="en-US" sz="2400" dirty="0" smtClean="0">
              <a:solidFill>
                <a:schemeClr val="bg2">
                  <a:lumMod val="60000"/>
                  <a:lumOff val="40000"/>
                </a:schemeClr>
              </a:solidFill>
              <a:ea typeface="+mn-ea"/>
              <a:cs typeface="+mn-cs"/>
            </a:endParaRPr>
          </a:p>
          <a:p>
            <a:pPr marL="400050" lvl="1" indent="0" eaLnBrk="1" hangingPunct="1">
              <a:buFont typeface="Wingdings" pitchFamily="2" charset="2"/>
              <a:buNone/>
              <a:defRPr/>
            </a:pPr>
            <a:r>
              <a:rPr lang="en-US" sz="2400" dirty="0" smtClean="0">
                <a:ea typeface="+mn-ea"/>
                <a:cs typeface="+mn-cs"/>
              </a:rPr>
              <a:t>Getting an odd number: 1, 3, or 5</a:t>
            </a:r>
          </a:p>
          <a:p>
            <a:pPr marL="400050" lvl="1" indent="0" eaLnBrk="1" hangingPunct="1">
              <a:buFont typeface="Wingdings" pitchFamily="2" charset="2"/>
              <a:buNone/>
              <a:defRPr/>
            </a:pPr>
            <a:r>
              <a:rPr lang="en-US" sz="2400" dirty="0" smtClean="0">
                <a:ea typeface="+mn-ea"/>
                <a:cs typeface="+mn-cs"/>
              </a:rPr>
              <a:t>Getting a number less than 4: 1, 2, or 3</a:t>
            </a:r>
          </a:p>
          <a:p>
            <a:pPr marL="400050" lvl="1" indent="0" eaLnBrk="1" hangingPunct="1">
              <a:buFont typeface="Wingdings" pitchFamily="2" charset="2"/>
              <a:buNone/>
              <a:defRPr/>
            </a:pPr>
            <a:endParaRPr lang="en-US" sz="2400" dirty="0" smtClean="0">
              <a:ea typeface="+mn-ea"/>
              <a:cs typeface="+mn-cs"/>
            </a:endParaRPr>
          </a:p>
          <a:p>
            <a:pPr marL="400050" lvl="1" indent="0" eaLnBrk="1" hangingPunct="1">
              <a:buFont typeface="Wingdings" pitchFamily="2" charset="2"/>
              <a:buNone/>
              <a:defRPr/>
            </a:pPr>
            <a:r>
              <a:rPr lang="en-US" sz="2400" dirty="0" smtClean="0">
                <a:ea typeface="+mn-ea"/>
                <a:cs typeface="+mn-cs"/>
              </a:rPr>
              <a:t>Not Mutually Exclusive</a:t>
            </a:r>
          </a:p>
          <a:p>
            <a:pPr marL="0" indent="0" eaLnBrk="1" hangingPunct="1">
              <a:buFont typeface="Wingdings" pitchFamily="2" charset="2"/>
              <a:buNone/>
              <a:defRPr/>
            </a:pPr>
            <a:endParaRPr lang="en-US" sz="2800" dirty="0" smtClean="0"/>
          </a:p>
          <a:p>
            <a:pPr marL="0" indent="0" eaLnBrk="1" hangingPunct="1">
              <a:buFont typeface="Wingdings" pitchFamily="2" charset="2"/>
              <a:buNone/>
              <a:defRPr/>
            </a:pPr>
            <a:endParaRPr lang="en-US" sz="2800" dirty="0" smtClean="0"/>
          </a:p>
        </p:txBody>
      </p:sp>
      <p:sp>
        <p:nvSpPr>
          <p:cNvPr id="133123"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4CDFD522-8A6D-4E6F-AD46-2542E69B1F89}" type="slidenum">
              <a:rPr lang="en-US" smtClean="0"/>
              <a:pPr fontAlgn="base">
                <a:spcBef>
                  <a:spcPct val="0"/>
                </a:spcBef>
                <a:spcAft>
                  <a:spcPct val="0"/>
                </a:spcAft>
              </a:pPr>
              <a:t>43</a:t>
            </a:fld>
            <a:endParaRPr lang="en-US" smtClean="0"/>
          </a:p>
        </p:txBody>
      </p:sp>
      <p:sp>
        <p:nvSpPr>
          <p:cNvPr id="133124"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133125"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a:xfrm>
            <a:off x="457200" y="457200"/>
            <a:ext cx="8229600" cy="685800"/>
          </a:xfrm>
        </p:spPr>
        <p:txBody>
          <a:bodyPr/>
          <a:lstStyle/>
          <a:p>
            <a:pPr eaLnBrk="1" hangingPunct="1"/>
            <a:r>
              <a:rPr lang="en-US" sz="3600" smtClean="0"/>
              <a:t>Example 4-15: Rolling a Die</a:t>
            </a:r>
          </a:p>
        </p:txBody>
      </p:sp>
      <p:sp>
        <p:nvSpPr>
          <p:cNvPr id="11267" name="Rectangle 3"/>
          <p:cNvSpPr>
            <a:spLocks noGrp="1" noChangeArrowheads="1"/>
          </p:cNvSpPr>
          <p:nvPr>
            <p:ph type="body" idx="1"/>
          </p:nvPr>
        </p:nvSpPr>
        <p:spPr>
          <a:xfrm>
            <a:off x="533400" y="1143000"/>
            <a:ext cx="8229600" cy="4267200"/>
          </a:xfrm>
        </p:spPr>
        <p:txBody>
          <a:bodyPr/>
          <a:lstStyle/>
          <a:p>
            <a:pPr marL="0" indent="0" eaLnBrk="1" hangingPunct="1">
              <a:buFont typeface="Wingdings" pitchFamily="2" charset="2"/>
              <a:buNone/>
              <a:defRPr/>
            </a:pPr>
            <a:r>
              <a:rPr lang="en-US" sz="2800" dirty="0" smtClean="0"/>
              <a:t>Determine which events are mutually exclusive and which are not, when a single die is rolled.</a:t>
            </a:r>
          </a:p>
          <a:p>
            <a:pPr marL="400050" lvl="1" indent="0" eaLnBrk="1" hangingPunct="1">
              <a:buFont typeface="Wingdings" pitchFamily="2" charset="2"/>
              <a:buNone/>
              <a:defRPr/>
            </a:pPr>
            <a:r>
              <a:rPr lang="en-US" sz="2400" i="1" dirty="0" smtClean="0"/>
              <a:t>d. Getting a number greater than 4 and getting a number less than 4</a:t>
            </a:r>
          </a:p>
          <a:p>
            <a:pPr marL="400050" lvl="1" indent="0" eaLnBrk="1" hangingPunct="1">
              <a:buFont typeface="Wingdings" pitchFamily="2" charset="2"/>
              <a:buNone/>
              <a:defRPr/>
            </a:pPr>
            <a:endParaRPr lang="en-US" sz="2400" dirty="0" smtClean="0">
              <a:solidFill>
                <a:schemeClr val="bg2">
                  <a:lumMod val="60000"/>
                  <a:lumOff val="40000"/>
                </a:schemeClr>
              </a:solidFill>
              <a:ea typeface="+mn-ea"/>
              <a:cs typeface="+mn-cs"/>
            </a:endParaRPr>
          </a:p>
          <a:p>
            <a:pPr marL="400050" lvl="1" indent="0" eaLnBrk="1" hangingPunct="1">
              <a:buFont typeface="Wingdings" pitchFamily="2" charset="2"/>
              <a:buNone/>
              <a:defRPr/>
            </a:pPr>
            <a:r>
              <a:rPr lang="en-US" sz="2400" dirty="0" smtClean="0">
                <a:ea typeface="+mn-ea"/>
                <a:cs typeface="+mn-cs"/>
              </a:rPr>
              <a:t>Getting a number greater than 4: 5 or 6</a:t>
            </a:r>
          </a:p>
          <a:p>
            <a:pPr marL="400050" lvl="1" indent="0" eaLnBrk="1" hangingPunct="1">
              <a:buFont typeface="Wingdings" pitchFamily="2" charset="2"/>
              <a:buNone/>
              <a:defRPr/>
            </a:pPr>
            <a:r>
              <a:rPr lang="en-US" sz="2400" dirty="0" smtClean="0">
                <a:ea typeface="+mn-ea"/>
                <a:cs typeface="+mn-cs"/>
              </a:rPr>
              <a:t>Getting a number less than 4: 1, 2, or 3</a:t>
            </a:r>
          </a:p>
          <a:p>
            <a:pPr marL="400050" lvl="1" indent="0" eaLnBrk="1" hangingPunct="1">
              <a:buFont typeface="Wingdings" pitchFamily="2" charset="2"/>
              <a:buNone/>
              <a:defRPr/>
            </a:pPr>
            <a:endParaRPr lang="en-US" sz="2400" dirty="0" smtClean="0">
              <a:ea typeface="+mn-ea"/>
              <a:cs typeface="+mn-cs"/>
            </a:endParaRPr>
          </a:p>
          <a:p>
            <a:pPr marL="400050" lvl="1" indent="0" eaLnBrk="1" hangingPunct="1">
              <a:buFont typeface="Wingdings" pitchFamily="2" charset="2"/>
              <a:buNone/>
              <a:defRPr/>
            </a:pPr>
            <a:r>
              <a:rPr lang="en-US" sz="2400" dirty="0" smtClean="0">
                <a:ea typeface="+mn-ea"/>
                <a:cs typeface="+mn-cs"/>
              </a:rPr>
              <a:t>Mutually Exclusive</a:t>
            </a:r>
          </a:p>
          <a:p>
            <a:pPr marL="0" indent="0" eaLnBrk="1" hangingPunct="1">
              <a:buFont typeface="Wingdings" pitchFamily="2" charset="2"/>
              <a:buNone/>
              <a:defRPr/>
            </a:pPr>
            <a:endParaRPr lang="en-US" sz="2800" dirty="0" smtClean="0"/>
          </a:p>
          <a:p>
            <a:pPr marL="0" indent="0" eaLnBrk="1" hangingPunct="1">
              <a:buFont typeface="Wingdings" pitchFamily="2" charset="2"/>
              <a:buNone/>
              <a:defRPr/>
            </a:pPr>
            <a:endParaRPr lang="en-US" sz="2800" dirty="0" smtClean="0"/>
          </a:p>
        </p:txBody>
      </p:sp>
      <p:sp>
        <p:nvSpPr>
          <p:cNvPr id="135171"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7AD9365D-5892-4642-A1D1-C470CAAEC8C3}" type="slidenum">
              <a:rPr lang="en-US" smtClean="0"/>
              <a:pPr fontAlgn="base">
                <a:spcBef>
                  <a:spcPct val="0"/>
                </a:spcBef>
                <a:spcAft>
                  <a:spcPct val="0"/>
                </a:spcAft>
              </a:pPr>
              <a:t>44</a:t>
            </a:fld>
            <a:endParaRPr lang="en-US" smtClean="0"/>
          </a:p>
        </p:txBody>
      </p:sp>
      <p:sp>
        <p:nvSpPr>
          <p:cNvPr id="135172"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135173"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a:xfrm>
            <a:off x="457200" y="457200"/>
            <a:ext cx="8229600" cy="1905000"/>
          </a:xfrm>
        </p:spPr>
        <p:txBody>
          <a:bodyPr/>
          <a:lstStyle/>
          <a:p>
            <a:pPr eaLnBrk="1" hangingPunct="1"/>
            <a:r>
              <a:rPr lang="en-US" smtClean="0"/>
              <a:t>Chapter 4</a:t>
            </a:r>
            <a:br>
              <a:rPr lang="en-US" smtClean="0"/>
            </a:br>
            <a:r>
              <a:rPr lang="en-US" smtClean="0"/>
              <a:t>Probability and Counting Rules</a:t>
            </a:r>
          </a:p>
        </p:txBody>
      </p:sp>
      <p:sp>
        <p:nvSpPr>
          <p:cNvPr id="137218" name="Content Placeholder 2"/>
          <p:cNvSpPr>
            <a:spLocks noGrp="1"/>
          </p:cNvSpPr>
          <p:nvPr>
            <p:ph idx="1"/>
          </p:nvPr>
        </p:nvSpPr>
        <p:spPr>
          <a:xfrm>
            <a:off x="457200" y="3352800"/>
            <a:ext cx="8229600" cy="2514600"/>
          </a:xfrm>
        </p:spPr>
        <p:txBody>
          <a:bodyPr/>
          <a:lstStyle/>
          <a:p>
            <a:pPr eaLnBrk="1" hangingPunct="1">
              <a:buFont typeface="Wingdings" pitchFamily="2" charset="2"/>
              <a:buNone/>
            </a:pPr>
            <a:r>
              <a:rPr lang="en-US" sz="4400" u="sng" smtClean="0"/>
              <a:t>Section 4-2</a:t>
            </a:r>
          </a:p>
          <a:p>
            <a:pPr eaLnBrk="1" hangingPunct="1">
              <a:buFont typeface="Wingdings" pitchFamily="2" charset="2"/>
              <a:buNone/>
            </a:pPr>
            <a:r>
              <a:rPr lang="en-US" sz="3600" smtClean="0"/>
              <a:t>Example 4-18</a:t>
            </a:r>
          </a:p>
          <a:p>
            <a:pPr eaLnBrk="1" hangingPunct="1">
              <a:buFont typeface="Wingdings" pitchFamily="2" charset="2"/>
              <a:buNone/>
            </a:pPr>
            <a:r>
              <a:rPr lang="en-US" sz="3600" smtClean="0"/>
              <a:t>Page #201</a:t>
            </a:r>
          </a:p>
        </p:txBody>
      </p:sp>
      <p:sp>
        <p:nvSpPr>
          <p:cNvPr id="137219"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09A3F4E3-18E6-4F26-A705-4217B75C4959}" type="slidenum">
              <a:rPr lang="en-US" smtClean="0"/>
              <a:pPr fontAlgn="base">
                <a:spcBef>
                  <a:spcPct val="0"/>
                </a:spcBef>
                <a:spcAft>
                  <a:spcPct val="0"/>
                </a:spcAft>
              </a:pPr>
              <a:t>45</a:t>
            </a:fld>
            <a:endParaRPr lang="en-US" smtClean="0"/>
          </a:p>
        </p:txBody>
      </p:sp>
      <p:sp>
        <p:nvSpPr>
          <p:cNvPr id="137220"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137221"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xfrm>
            <a:off x="457200" y="457200"/>
            <a:ext cx="8229600" cy="685800"/>
          </a:xfrm>
        </p:spPr>
        <p:txBody>
          <a:bodyPr/>
          <a:lstStyle/>
          <a:p>
            <a:pPr eaLnBrk="1" hangingPunct="1"/>
            <a:r>
              <a:rPr lang="en-US" sz="3600" smtClean="0"/>
              <a:t>Example 4-18: R&amp;D Employees</a:t>
            </a:r>
          </a:p>
        </p:txBody>
      </p:sp>
      <p:sp>
        <p:nvSpPr>
          <p:cNvPr id="139266" name="Rectangle 3"/>
          <p:cNvSpPr>
            <a:spLocks noGrp="1" noChangeArrowheads="1"/>
          </p:cNvSpPr>
          <p:nvPr>
            <p:ph type="body" idx="1"/>
          </p:nvPr>
        </p:nvSpPr>
        <p:spPr>
          <a:xfrm>
            <a:off x="533400" y="1143000"/>
            <a:ext cx="8229600" cy="4343400"/>
          </a:xfrm>
        </p:spPr>
        <p:txBody>
          <a:bodyPr/>
          <a:lstStyle/>
          <a:p>
            <a:pPr marL="0" indent="0" eaLnBrk="1" hangingPunct="1">
              <a:buFont typeface="Wingdings" pitchFamily="2" charset="2"/>
              <a:buNone/>
            </a:pPr>
            <a:r>
              <a:rPr lang="en-US" sz="2800" smtClean="0"/>
              <a:t>The corporate research and development centers for three local companies have the following number of employees: </a:t>
            </a:r>
          </a:p>
          <a:p>
            <a:pPr marL="0" indent="0" eaLnBrk="1" hangingPunct="1">
              <a:buFont typeface="Wingdings" pitchFamily="2" charset="2"/>
              <a:buNone/>
            </a:pPr>
            <a:r>
              <a:rPr lang="en-US" sz="2800" smtClean="0"/>
              <a:t>	U.S. Steel 110</a:t>
            </a:r>
          </a:p>
          <a:p>
            <a:pPr marL="0" indent="0" eaLnBrk="1" hangingPunct="1">
              <a:buFont typeface="Wingdings" pitchFamily="2" charset="2"/>
              <a:buNone/>
            </a:pPr>
            <a:r>
              <a:rPr lang="en-US" sz="2800" smtClean="0"/>
              <a:t>	Alcoa 750</a:t>
            </a:r>
          </a:p>
          <a:p>
            <a:pPr marL="0" indent="0" eaLnBrk="1" hangingPunct="1">
              <a:buFont typeface="Wingdings" pitchFamily="2" charset="2"/>
              <a:buNone/>
            </a:pPr>
            <a:r>
              <a:rPr lang="en-US" sz="2800" smtClean="0"/>
              <a:t>	Bayer Material Science 250</a:t>
            </a:r>
          </a:p>
          <a:p>
            <a:pPr marL="0" indent="0" eaLnBrk="1" hangingPunct="1">
              <a:buFont typeface="Wingdings" pitchFamily="2" charset="2"/>
              <a:buNone/>
            </a:pPr>
            <a:r>
              <a:rPr lang="en-US" sz="2800" smtClean="0"/>
              <a:t>If a research employee is selected at random, find the probability that the employee is employed by U.S. Steel or Alcoa.</a:t>
            </a:r>
          </a:p>
        </p:txBody>
      </p:sp>
      <p:sp>
        <p:nvSpPr>
          <p:cNvPr id="139267"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FBBC574C-A1C2-4938-9523-B857747B6DE8}" type="slidenum">
              <a:rPr lang="en-US" smtClean="0"/>
              <a:pPr fontAlgn="base">
                <a:spcBef>
                  <a:spcPct val="0"/>
                </a:spcBef>
                <a:spcAft>
                  <a:spcPct val="0"/>
                </a:spcAft>
              </a:pPr>
              <a:t>46</a:t>
            </a:fld>
            <a:endParaRPr lang="en-US" smtClean="0"/>
          </a:p>
        </p:txBody>
      </p:sp>
      <p:sp>
        <p:nvSpPr>
          <p:cNvPr id="139268"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139269"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a:xfrm>
            <a:off x="457200" y="457200"/>
            <a:ext cx="8229600" cy="685800"/>
          </a:xfrm>
        </p:spPr>
        <p:txBody>
          <a:bodyPr/>
          <a:lstStyle/>
          <a:p>
            <a:pPr eaLnBrk="1" hangingPunct="1"/>
            <a:r>
              <a:rPr lang="en-US" sz="3600" smtClean="0"/>
              <a:t>Example 4-18: R&amp;D Employees</a:t>
            </a:r>
          </a:p>
        </p:txBody>
      </p:sp>
      <p:pic>
        <p:nvPicPr>
          <p:cNvPr id="141314" name="Picture 2"/>
          <p:cNvPicPr>
            <a:picLocks noChangeAspect="1" noChangeArrowheads="1"/>
          </p:cNvPicPr>
          <p:nvPr/>
        </p:nvPicPr>
        <p:blipFill>
          <a:blip r:embed="rId3"/>
          <a:srcRect/>
          <a:stretch>
            <a:fillRect/>
          </a:stretch>
        </p:blipFill>
        <p:spPr bwMode="auto">
          <a:xfrm>
            <a:off x="481013" y="1447800"/>
            <a:ext cx="8181975" cy="1504950"/>
          </a:xfrm>
          <a:prstGeom prst="rect">
            <a:avLst/>
          </a:prstGeom>
          <a:noFill/>
          <a:ln w="9525">
            <a:noFill/>
            <a:miter lim="800000"/>
            <a:headEnd/>
            <a:tailEnd/>
          </a:ln>
        </p:spPr>
      </p:pic>
      <p:sp>
        <p:nvSpPr>
          <p:cNvPr id="141315"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C7DB91B5-3404-498C-B340-FCEA1A715975}" type="slidenum">
              <a:rPr lang="en-US" smtClean="0"/>
              <a:pPr fontAlgn="base">
                <a:spcBef>
                  <a:spcPct val="0"/>
                </a:spcBef>
                <a:spcAft>
                  <a:spcPct val="0"/>
                </a:spcAft>
              </a:pPr>
              <a:t>47</a:t>
            </a:fld>
            <a:endParaRPr lang="en-US" smtClean="0"/>
          </a:p>
        </p:txBody>
      </p:sp>
      <p:sp>
        <p:nvSpPr>
          <p:cNvPr id="141316"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141317" name="Picture 2"/>
          <p:cNvPicPr>
            <a:picLocks noChangeAspect="1" noChangeArrowheads="1"/>
          </p:cNvPicPr>
          <p:nvPr/>
        </p:nvPicPr>
        <p:blipFill>
          <a:blip r:embed="rId4"/>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a:xfrm>
            <a:off x="457200" y="457200"/>
            <a:ext cx="8229600" cy="1905000"/>
          </a:xfrm>
        </p:spPr>
        <p:txBody>
          <a:bodyPr/>
          <a:lstStyle/>
          <a:p>
            <a:pPr eaLnBrk="1" hangingPunct="1"/>
            <a:r>
              <a:rPr lang="en-US" smtClean="0"/>
              <a:t>Chapter 4</a:t>
            </a:r>
            <a:br>
              <a:rPr lang="en-US" smtClean="0"/>
            </a:br>
            <a:r>
              <a:rPr lang="en-US" smtClean="0"/>
              <a:t>Probability and Counting Rules</a:t>
            </a:r>
          </a:p>
        </p:txBody>
      </p:sp>
      <p:sp>
        <p:nvSpPr>
          <p:cNvPr id="143362" name="Content Placeholder 2"/>
          <p:cNvSpPr>
            <a:spLocks noGrp="1"/>
          </p:cNvSpPr>
          <p:nvPr>
            <p:ph idx="1"/>
          </p:nvPr>
        </p:nvSpPr>
        <p:spPr>
          <a:xfrm>
            <a:off x="457200" y="3352800"/>
            <a:ext cx="8229600" cy="2514600"/>
          </a:xfrm>
        </p:spPr>
        <p:txBody>
          <a:bodyPr/>
          <a:lstStyle/>
          <a:p>
            <a:pPr eaLnBrk="1" hangingPunct="1">
              <a:buFont typeface="Wingdings" pitchFamily="2" charset="2"/>
              <a:buNone/>
            </a:pPr>
            <a:r>
              <a:rPr lang="en-US" sz="4400" u="sng" smtClean="0"/>
              <a:t>Section 4-2</a:t>
            </a:r>
          </a:p>
          <a:p>
            <a:pPr eaLnBrk="1" hangingPunct="1">
              <a:buFont typeface="Wingdings" pitchFamily="2" charset="2"/>
              <a:buNone/>
            </a:pPr>
            <a:r>
              <a:rPr lang="en-US" sz="3600" smtClean="0"/>
              <a:t>Example 4-21</a:t>
            </a:r>
          </a:p>
          <a:p>
            <a:pPr eaLnBrk="1" hangingPunct="1">
              <a:buFont typeface="Wingdings" pitchFamily="2" charset="2"/>
              <a:buNone/>
            </a:pPr>
            <a:r>
              <a:rPr lang="en-US" sz="3600" smtClean="0"/>
              <a:t>Page #202</a:t>
            </a:r>
          </a:p>
        </p:txBody>
      </p:sp>
      <p:sp>
        <p:nvSpPr>
          <p:cNvPr id="143363"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16E96775-1358-487F-8FB7-FEB5AB8E9199}" type="slidenum">
              <a:rPr lang="en-US" smtClean="0"/>
              <a:pPr fontAlgn="base">
                <a:spcBef>
                  <a:spcPct val="0"/>
                </a:spcBef>
                <a:spcAft>
                  <a:spcPct val="0"/>
                </a:spcAft>
              </a:pPr>
              <a:t>48</a:t>
            </a:fld>
            <a:endParaRPr lang="en-US" smtClean="0"/>
          </a:p>
        </p:txBody>
      </p:sp>
      <p:sp>
        <p:nvSpPr>
          <p:cNvPr id="143364"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143365"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a:grpSpLocks/>
          </p:cNvGrpSpPr>
          <p:nvPr/>
        </p:nvGrpSpPr>
        <p:grpSpPr bwMode="auto">
          <a:xfrm>
            <a:off x="652463" y="2995613"/>
            <a:ext cx="5810250" cy="1381125"/>
            <a:chOff x="652895" y="2996045"/>
            <a:chExt cx="5810250" cy="1381125"/>
          </a:xfrm>
        </p:grpSpPr>
        <p:sp>
          <p:nvSpPr>
            <p:cNvPr id="40031" name="Rectangle 9"/>
            <p:cNvSpPr>
              <a:spLocks noChangeArrowheads="1"/>
            </p:cNvSpPr>
            <p:nvPr/>
          </p:nvSpPr>
          <p:spPr bwMode="auto">
            <a:xfrm>
              <a:off x="657658" y="2996045"/>
              <a:ext cx="1828800" cy="457200"/>
            </a:xfrm>
            <a:prstGeom prst="rect">
              <a:avLst/>
            </a:prstGeom>
            <a:noFill/>
            <a:ln w="9525">
              <a:noFill/>
              <a:miter lim="800000"/>
              <a:headEnd/>
              <a:tailEnd/>
            </a:ln>
          </p:spPr>
          <p:txBody>
            <a:bodyPr/>
            <a:lstStyle/>
            <a:p>
              <a:pPr eaLnBrk="0" hangingPunct="0"/>
              <a:endParaRPr lang="en-US">
                <a:solidFill>
                  <a:srgbClr val="000000"/>
                </a:solidFill>
              </a:endParaRPr>
            </a:p>
          </p:txBody>
        </p:sp>
        <p:sp>
          <p:nvSpPr>
            <p:cNvPr id="40032" name="Rectangle 10"/>
            <p:cNvSpPr>
              <a:spLocks noChangeArrowheads="1"/>
            </p:cNvSpPr>
            <p:nvPr/>
          </p:nvSpPr>
          <p:spPr bwMode="auto">
            <a:xfrm>
              <a:off x="2486458" y="2996045"/>
              <a:ext cx="1447800" cy="457200"/>
            </a:xfrm>
            <a:prstGeom prst="rect">
              <a:avLst/>
            </a:prstGeom>
            <a:noFill/>
            <a:ln w="9525">
              <a:noFill/>
              <a:miter lim="800000"/>
              <a:headEnd/>
              <a:tailEnd/>
            </a:ln>
          </p:spPr>
          <p:txBody>
            <a:bodyPr/>
            <a:lstStyle/>
            <a:p>
              <a:pPr eaLnBrk="0" hangingPunct="0"/>
              <a:endParaRPr lang="en-US">
                <a:solidFill>
                  <a:srgbClr val="000000"/>
                </a:solidFill>
              </a:endParaRPr>
            </a:p>
          </p:txBody>
        </p:sp>
        <p:sp>
          <p:nvSpPr>
            <p:cNvPr id="40033" name="Rectangle 11"/>
            <p:cNvSpPr>
              <a:spLocks noChangeArrowheads="1"/>
            </p:cNvSpPr>
            <p:nvPr/>
          </p:nvSpPr>
          <p:spPr bwMode="auto">
            <a:xfrm>
              <a:off x="3934258" y="2996045"/>
              <a:ext cx="1219200" cy="457200"/>
            </a:xfrm>
            <a:prstGeom prst="rect">
              <a:avLst/>
            </a:prstGeom>
            <a:noFill/>
            <a:ln w="9525">
              <a:noFill/>
              <a:miter lim="800000"/>
              <a:headEnd/>
              <a:tailEnd/>
            </a:ln>
          </p:spPr>
          <p:txBody>
            <a:bodyPr/>
            <a:lstStyle/>
            <a:p>
              <a:pPr eaLnBrk="0" hangingPunct="0"/>
              <a:endParaRPr lang="en-US">
                <a:solidFill>
                  <a:srgbClr val="000000"/>
                </a:solidFill>
              </a:endParaRPr>
            </a:p>
          </p:txBody>
        </p:sp>
        <p:sp>
          <p:nvSpPr>
            <p:cNvPr id="40034" name="Rectangle 12"/>
            <p:cNvSpPr>
              <a:spLocks noChangeArrowheads="1"/>
            </p:cNvSpPr>
            <p:nvPr/>
          </p:nvSpPr>
          <p:spPr bwMode="auto">
            <a:xfrm>
              <a:off x="5153458" y="2996045"/>
              <a:ext cx="1295400" cy="457200"/>
            </a:xfrm>
            <a:prstGeom prst="rect">
              <a:avLst/>
            </a:prstGeom>
            <a:noFill/>
            <a:ln w="9525">
              <a:noFill/>
              <a:miter lim="800000"/>
              <a:headEnd/>
              <a:tailEnd/>
            </a:ln>
          </p:spPr>
          <p:txBody>
            <a:bodyPr/>
            <a:lstStyle/>
            <a:p>
              <a:pPr eaLnBrk="0" hangingPunct="0"/>
              <a:endParaRPr lang="en-US">
                <a:solidFill>
                  <a:srgbClr val="000000"/>
                </a:solidFill>
              </a:endParaRPr>
            </a:p>
          </p:txBody>
        </p:sp>
        <p:sp>
          <p:nvSpPr>
            <p:cNvPr id="40035" name="Rectangle 13"/>
            <p:cNvSpPr>
              <a:spLocks noChangeArrowheads="1"/>
            </p:cNvSpPr>
            <p:nvPr/>
          </p:nvSpPr>
          <p:spPr bwMode="auto">
            <a:xfrm>
              <a:off x="657658" y="3453245"/>
              <a:ext cx="1828800" cy="457200"/>
            </a:xfrm>
            <a:prstGeom prst="rect">
              <a:avLst/>
            </a:prstGeom>
            <a:noFill/>
            <a:ln w="9525">
              <a:noFill/>
              <a:miter lim="800000"/>
              <a:headEnd/>
              <a:tailEnd/>
            </a:ln>
          </p:spPr>
          <p:txBody>
            <a:bodyPr/>
            <a:lstStyle/>
            <a:p>
              <a:pPr eaLnBrk="0" hangingPunct="0"/>
              <a:endParaRPr lang="en-US">
                <a:solidFill>
                  <a:srgbClr val="000000"/>
                </a:solidFill>
              </a:endParaRPr>
            </a:p>
          </p:txBody>
        </p:sp>
        <p:sp>
          <p:nvSpPr>
            <p:cNvPr id="40036" name="Rectangle 14"/>
            <p:cNvSpPr>
              <a:spLocks noChangeArrowheads="1"/>
            </p:cNvSpPr>
            <p:nvPr/>
          </p:nvSpPr>
          <p:spPr bwMode="auto">
            <a:xfrm>
              <a:off x="2486458" y="3453245"/>
              <a:ext cx="1447800" cy="457200"/>
            </a:xfrm>
            <a:prstGeom prst="rect">
              <a:avLst/>
            </a:prstGeom>
            <a:noFill/>
            <a:ln w="9525">
              <a:noFill/>
              <a:miter lim="800000"/>
              <a:headEnd/>
              <a:tailEnd/>
            </a:ln>
          </p:spPr>
          <p:txBody>
            <a:bodyPr/>
            <a:lstStyle/>
            <a:p>
              <a:pPr eaLnBrk="0" hangingPunct="0"/>
              <a:endParaRPr lang="en-US">
                <a:solidFill>
                  <a:srgbClr val="000000"/>
                </a:solidFill>
              </a:endParaRPr>
            </a:p>
          </p:txBody>
        </p:sp>
        <p:sp>
          <p:nvSpPr>
            <p:cNvPr id="40037" name="Rectangle 15"/>
            <p:cNvSpPr>
              <a:spLocks noChangeArrowheads="1"/>
            </p:cNvSpPr>
            <p:nvPr/>
          </p:nvSpPr>
          <p:spPr bwMode="auto">
            <a:xfrm>
              <a:off x="3934258" y="3453245"/>
              <a:ext cx="1219200" cy="457200"/>
            </a:xfrm>
            <a:prstGeom prst="rect">
              <a:avLst/>
            </a:prstGeom>
            <a:noFill/>
            <a:ln w="9525">
              <a:noFill/>
              <a:miter lim="800000"/>
              <a:headEnd/>
              <a:tailEnd/>
            </a:ln>
          </p:spPr>
          <p:txBody>
            <a:bodyPr/>
            <a:lstStyle/>
            <a:p>
              <a:pPr eaLnBrk="0" hangingPunct="0"/>
              <a:endParaRPr lang="en-US">
                <a:solidFill>
                  <a:srgbClr val="000000"/>
                </a:solidFill>
              </a:endParaRPr>
            </a:p>
          </p:txBody>
        </p:sp>
        <p:sp>
          <p:nvSpPr>
            <p:cNvPr id="40038" name="Rectangle 16"/>
            <p:cNvSpPr>
              <a:spLocks noChangeArrowheads="1"/>
            </p:cNvSpPr>
            <p:nvPr/>
          </p:nvSpPr>
          <p:spPr bwMode="auto">
            <a:xfrm>
              <a:off x="5153458" y="3453245"/>
              <a:ext cx="1295400" cy="457200"/>
            </a:xfrm>
            <a:prstGeom prst="rect">
              <a:avLst/>
            </a:prstGeom>
            <a:noFill/>
            <a:ln w="9525">
              <a:noFill/>
              <a:miter lim="800000"/>
              <a:headEnd/>
              <a:tailEnd/>
            </a:ln>
          </p:spPr>
          <p:txBody>
            <a:bodyPr/>
            <a:lstStyle/>
            <a:p>
              <a:pPr eaLnBrk="0" hangingPunct="0"/>
              <a:endParaRPr lang="en-US">
                <a:solidFill>
                  <a:srgbClr val="000000"/>
                </a:solidFill>
              </a:endParaRPr>
            </a:p>
          </p:txBody>
        </p:sp>
        <p:sp>
          <p:nvSpPr>
            <p:cNvPr id="40039" name="Rectangle 17"/>
            <p:cNvSpPr>
              <a:spLocks noChangeArrowheads="1"/>
            </p:cNvSpPr>
            <p:nvPr/>
          </p:nvSpPr>
          <p:spPr bwMode="auto">
            <a:xfrm>
              <a:off x="657658" y="3910445"/>
              <a:ext cx="1828800" cy="457200"/>
            </a:xfrm>
            <a:prstGeom prst="rect">
              <a:avLst/>
            </a:prstGeom>
            <a:noFill/>
            <a:ln w="9525">
              <a:noFill/>
              <a:miter lim="800000"/>
              <a:headEnd/>
              <a:tailEnd/>
            </a:ln>
          </p:spPr>
          <p:txBody>
            <a:bodyPr/>
            <a:lstStyle/>
            <a:p>
              <a:pPr eaLnBrk="0" hangingPunct="0"/>
              <a:endParaRPr lang="en-US">
                <a:solidFill>
                  <a:srgbClr val="000000"/>
                </a:solidFill>
              </a:endParaRPr>
            </a:p>
          </p:txBody>
        </p:sp>
        <p:sp>
          <p:nvSpPr>
            <p:cNvPr id="40040" name="Rectangle 19"/>
            <p:cNvSpPr>
              <a:spLocks noChangeArrowheads="1"/>
            </p:cNvSpPr>
            <p:nvPr/>
          </p:nvSpPr>
          <p:spPr bwMode="auto">
            <a:xfrm>
              <a:off x="3934258" y="3910445"/>
              <a:ext cx="1219200" cy="457200"/>
            </a:xfrm>
            <a:prstGeom prst="rect">
              <a:avLst/>
            </a:prstGeom>
            <a:noFill/>
            <a:ln w="9525">
              <a:noFill/>
              <a:miter lim="800000"/>
              <a:headEnd/>
              <a:tailEnd/>
            </a:ln>
          </p:spPr>
          <p:txBody>
            <a:bodyPr/>
            <a:lstStyle/>
            <a:p>
              <a:pPr eaLnBrk="0" hangingPunct="0"/>
              <a:endParaRPr lang="en-US">
                <a:solidFill>
                  <a:srgbClr val="000000"/>
                </a:solidFill>
              </a:endParaRPr>
            </a:p>
          </p:txBody>
        </p:sp>
        <p:sp>
          <p:nvSpPr>
            <p:cNvPr id="40041" name="Rectangle 28"/>
            <p:cNvSpPr>
              <a:spLocks noChangeArrowheads="1"/>
            </p:cNvSpPr>
            <p:nvPr/>
          </p:nvSpPr>
          <p:spPr bwMode="auto">
            <a:xfrm>
              <a:off x="652895" y="3453245"/>
              <a:ext cx="5810250" cy="9525"/>
            </a:xfrm>
            <a:prstGeom prst="rect">
              <a:avLst/>
            </a:prstGeom>
            <a:noFill/>
            <a:ln w="0">
              <a:solidFill>
                <a:srgbClr val="000000"/>
              </a:solidFill>
              <a:round/>
              <a:headEnd/>
              <a:tailEnd/>
            </a:ln>
          </p:spPr>
          <p:txBody>
            <a:bodyPr/>
            <a:lstStyle/>
            <a:p>
              <a:pPr eaLnBrk="0" hangingPunct="0"/>
              <a:endParaRPr lang="en-US">
                <a:solidFill>
                  <a:srgbClr val="000000"/>
                </a:solidFill>
              </a:endParaRPr>
            </a:p>
          </p:txBody>
        </p:sp>
        <p:sp>
          <p:nvSpPr>
            <p:cNvPr id="40042" name="Rectangle 29"/>
            <p:cNvSpPr>
              <a:spLocks noChangeArrowheads="1"/>
            </p:cNvSpPr>
            <p:nvPr/>
          </p:nvSpPr>
          <p:spPr bwMode="auto">
            <a:xfrm>
              <a:off x="652895" y="3910445"/>
              <a:ext cx="5810250" cy="9525"/>
            </a:xfrm>
            <a:prstGeom prst="rect">
              <a:avLst/>
            </a:prstGeom>
            <a:noFill/>
            <a:ln w="0">
              <a:solidFill>
                <a:srgbClr val="FFFFFF"/>
              </a:solidFill>
              <a:round/>
              <a:headEnd/>
              <a:tailEnd/>
            </a:ln>
          </p:spPr>
          <p:txBody>
            <a:bodyPr/>
            <a:lstStyle/>
            <a:p>
              <a:pPr eaLnBrk="0" hangingPunct="0"/>
              <a:endParaRPr lang="en-US">
                <a:solidFill>
                  <a:srgbClr val="000000"/>
                </a:solidFill>
              </a:endParaRPr>
            </a:p>
          </p:txBody>
        </p:sp>
        <p:sp>
          <p:nvSpPr>
            <p:cNvPr id="40043" name="Rectangle 30"/>
            <p:cNvSpPr>
              <a:spLocks noChangeArrowheads="1"/>
            </p:cNvSpPr>
            <p:nvPr/>
          </p:nvSpPr>
          <p:spPr bwMode="auto">
            <a:xfrm>
              <a:off x="652895" y="4367645"/>
              <a:ext cx="5810250" cy="9525"/>
            </a:xfrm>
            <a:prstGeom prst="rect">
              <a:avLst/>
            </a:prstGeom>
            <a:noFill/>
            <a:ln w="0">
              <a:solidFill>
                <a:srgbClr val="FFFFFF"/>
              </a:solidFill>
              <a:round/>
              <a:headEnd/>
              <a:tailEnd/>
            </a:ln>
          </p:spPr>
          <p:txBody>
            <a:bodyPr/>
            <a:lstStyle/>
            <a:p>
              <a:pPr eaLnBrk="0" hangingPunct="0"/>
              <a:endParaRPr lang="en-US">
                <a:solidFill>
                  <a:srgbClr val="000000"/>
                </a:solidFill>
              </a:endParaRPr>
            </a:p>
          </p:txBody>
        </p:sp>
        <p:sp>
          <p:nvSpPr>
            <p:cNvPr id="40044" name="Rectangle 33"/>
            <p:cNvSpPr>
              <a:spLocks noChangeArrowheads="1"/>
            </p:cNvSpPr>
            <p:nvPr/>
          </p:nvSpPr>
          <p:spPr bwMode="auto">
            <a:xfrm>
              <a:off x="652895" y="2996045"/>
              <a:ext cx="5810250" cy="9525"/>
            </a:xfrm>
            <a:prstGeom prst="rect">
              <a:avLst/>
            </a:prstGeom>
            <a:noFill/>
            <a:ln w="0">
              <a:solidFill>
                <a:srgbClr val="FFFFFF"/>
              </a:solidFill>
              <a:round/>
              <a:headEnd/>
              <a:tailEnd/>
            </a:ln>
          </p:spPr>
          <p:txBody>
            <a:bodyPr/>
            <a:lstStyle/>
            <a:p>
              <a:pPr eaLnBrk="0" hangingPunct="0"/>
              <a:endParaRPr lang="en-US">
                <a:solidFill>
                  <a:srgbClr val="000000"/>
                </a:solidFill>
              </a:endParaRPr>
            </a:p>
          </p:txBody>
        </p:sp>
        <p:sp>
          <p:nvSpPr>
            <p:cNvPr id="40045" name="Rectangle 35"/>
            <p:cNvSpPr>
              <a:spLocks noChangeArrowheads="1"/>
            </p:cNvSpPr>
            <p:nvPr/>
          </p:nvSpPr>
          <p:spPr bwMode="auto">
            <a:xfrm>
              <a:off x="754495" y="3056370"/>
              <a:ext cx="819150" cy="400050"/>
            </a:xfrm>
            <a:prstGeom prst="rect">
              <a:avLst/>
            </a:prstGeom>
            <a:noFill/>
            <a:ln w="9525">
              <a:noFill/>
              <a:miter lim="800000"/>
              <a:headEnd/>
              <a:tailEnd/>
            </a:ln>
          </p:spPr>
          <p:txBody>
            <a:bodyPr wrap="none" lIns="0" tIns="0" rIns="0" bIns="0">
              <a:spAutoFit/>
            </a:bodyPr>
            <a:lstStyle/>
            <a:p>
              <a:pPr eaLnBrk="0" hangingPunct="0"/>
              <a:r>
                <a:rPr lang="en-US" sz="2400" b="1">
                  <a:solidFill>
                    <a:srgbClr val="000000"/>
                  </a:solidFill>
                </a:rPr>
                <a:t>Staff</a:t>
              </a:r>
              <a:endParaRPr lang="en-US">
                <a:solidFill>
                  <a:srgbClr val="000000"/>
                </a:solidFill>
              </a:endParaRPr>
            </a:p>
          </p:txBody>
        </p:sp>
        <p:sp>
          <p:nvSpPr>
            <p:cNvPr id="40046" name="Rectangle 36"/>
            <p:cNvSpPr>
              <a:spLocks noChangeArrowheads="1"/>
            </p:cNvSpPr>
            <p:nvPr/>
          </p:nvSpPr>
          <p:spPr bwMode="auto">
            <a:xfrm>
              <a:off x="2592820" y="3056370"/>
              <a:ext cx="1362075" cy="400050"/>
            </a:xfrm>
            <a:prstGeom prst="rect">
              <a:avLst/>
            </a:prstGeom>
            <a:noFill/>
            <a:ln w="9525">
              <a:noFill/>
              <a:miter lim="800000"/>
              <a:headEnd/>
              <a:tailEnd/>
            </a:ln>
          </p:spPr>
          <p:txBody>
            <a:bodyPr wrap="none" lIns="0" tIns="0" rIns="0" bIns="0">
              <a:spAutoFit/>
            </a:bodyPr>
            <a:lstStyle/>
            <a:p>
              <a:pPr eaLnBrk="0" hangingPunct="0"/>
              <a:r>
                <a:rPr lang="en-US" sz="2400" b="1">
                  <a:solidFill>
                    <a:srgbClr val="000000"/>
                  </a:solidFill>
                </a:rPr>
                <a:t>Females</a:t>
              </a:r>
              <a:endParaRPr lang="en-US">
                <a:solidFill>
                  <a:srgbClr val="000000"/>
                </a:solidFill>
              </a:endParaRPr>
            </a:p>
          </p:txBody>
        </p:sp>
        <p:sp>
          <p:nvSpPr>
            <p:cNvPr id="40047" name="Rectangle 37"/>
            <p:cNvSpPr>
              <a:spLocks noChangeArrowheads="1"/>
            </p:cNvSpPr>
            <p:nvPr/>
          </p:nvSpPr>
          <p:spPr bwMode="auto">
            <a:xfrm>
              <a:off x="4116820" y="3056370"/>
              <a:ext cx="990600" cy="400050"/>
            </a:xfrm>
            <a:prstGeom prst="rect">
              <a:avLst/>
            </a:prstGeom>
            <a:noFill/>
            <a:ln w="9525">
              <a:noFill/>
              <a:miter lim="800000"/>
              <a:headEnd/>
              <a:tailEnd/>
            </a:ln>
          </p:spPr>
          <p:txBody>
            <a:bodyPr wrap="none" lIns="0" tIns="0" rIns="0" bIns="0">
              <a:spAutoFit/>
            </a:bodyPr>
            <a:lstStyle/>
            <a:p>
              <a:pPr eaLnBrk="0" hangingPunct="0"/>
              <a:r>
                <a:rPr lang="en-US" sz="2400" b="1">
                  <a:solidFill>
                    <a:srgbClr val="000000"/>
                  </a:solidFill>
                </a:rPr>
                <a:t>Males</a:t>
              </a:r>
              <a:endParaRPr lang="en-US">
                <a:solidFill>
                  <a:srgbClr val="000000"/>
                </a:solidFill>
              </a:endParaRPr>
            </a:p>
          </p:txBody>
        </p:sp>
        <p:sp>
          <p:nvSpPr>
            <p:cNvPr id="40048" name="Rectangle 38"/>
            <p:cNvSpPr>
              <a:spLocks noChangeArrowheads="1"/>
            </p:cNvSpPr>
            <p:nvPr/>
          </p:nvSpPr>
          <p:spPr bwMode="auto">
            <a:xfrm>
              <a:off x="5440795" y="3056370"/>
              <a:ext cx="866775" cy="400050"/>
            </a:xfrm>
            <a:prstGeom prst="rect">
              <a:avLst/>
            </a:prstGeom>
            <a:noFill/>
            <a:ln w="9525">
              <a:noFill/>
              <a:miter lim="800000"/>
              <a:headEnd/>
              <a:tailEnd/>
            </a:ln>
          </p:spPr>
          <p:txBody>
            <a:bodyPr wrap="none" lIns="0" tIns="0" rIns="0" bIns="0">
              <a:spAutoFit/>
            </a:bodyPr>
            <a:lstStyle/>
            <a:p>
              <a:pPr eaLnBrk="0" hangingPunct="0"/>
              <a:r>
                <a:rPr lang="en-US" sz="2400" b="1">
                  <a:solidFill>
                    <a:srgbClr val="000000"/>
                  </a:solidFill>
                </a:rPr>
                <a:t>Total</a:t>
              </a:r>
              <a:endParaRPr lang="en-US">
                <a:solidFill>
                  <a:srgbClr val="000000"/>
                </a:solidFill>
              </a:endParaRPr>
            </a:p>
          </p:txBody>
        </p:sp>
        <p:sp>
          <p:nvSpPr>
            <p:cNvPr id="40049" name="Rectangle 39"/>
            <p:cNvSpPr>
              <a:spLocks noChangeArrowheads="1"/>
            </p:cNvSpPr>
            <p:nvPr/>
          </p:nvSpPr>
          <p:spPr bwMode="auto">
            <a:xfrm>
              <a:off x="754495" y="3513570"/>
              <a:ext cx="1181100" cy="400050"/>
            </a:xfrm>
            <a:prstGeom prst="rect">
              <a:avLst/>
            </a:prstGeom>
            <a:noFill/>
            <a:ln w="9525">
              <a:noFill/>
              <a:miter lim="800000"/>
              <a:headEnd/>
              <a:tailEnd/>
            </a:ln>
          </p:spPr>
          <p:txBody>
            <a:bodyPr wrap="none" lIns="0" tIns="0" rIns="0" bIns="0">
              <a:spAutoFit/>
            </a:bodyPr>
            <a:lstStyle/>
            <a:p>
              <a:pPr eaLnBrk="0" hangingPunct="0"/>
              <a:r>
                <a:rPr lang="en-US" sz="2400" b="1">
                  <a:solidFill>
                    <a:srgbClr val="000000"/>
                  </a:solidFill>
                </a:rPr>
                <a:t>Nurses</a:t>
              </a:r>
              <a:endParaRPr lang="en-US">
                <a:solidFill>
                  <a:srgbClr val="000000"/>
                </a:solidFill>
              </a:endParaRPr>
            </a:p>
          </p:txBody>
        </p:sp>
        <p:sp>
          <p:nvSpPr>
            <p:cNvPr id="40050" name="Rectangle 43"/>
            <p:cNvSpPr>
              <a:spLocks noChangeArrowheads="1"/>
            </p:cNvSpPr>
            <p:nvPr/>
          </p:nvSpPr>
          <p:spPr bwMode="auto">
            <a:xfrm>
              <a:off x="754495" y="3970770"/>
              <a:ext cx="1733550" cy="400050"/>
            </a:xfrm>
            <a:prstGeom prst="rect">
              <a:avLst/>
            </a:prstGeom>
            <a:noFill/>
            <a:ln w="9525">
              <a:noFill/>
              <a:miter lim="800000"/>
              <a:headEnd/>
              <a:tailEnd/>
            </a:ln>
          </p:spPr>
          <p:txBody>
            <a:bodyPr wrap="none" lIns="0" tIns="0" rIns="0" bIns="0">
              <a:spAutoFit/>
            </a:bodyPr>
            <a:lstStyle/>
            <a:p>
              <a:pPr eaLnBrk="0" hangingPunct="0"/>
              <a:r>
                <a:rPr lang="en-US" sz="2400" b="1">
                  <a:solidFill>
                    <a:srgbClr val="000000"/>
                  </a:solidFill>
                </a:rPr>
                <a:t>Physicians</a:t>
              </a:r>
              <a:endParaRPr lang="en-US">
                <a:solidFill>
                  <a:srgbClr val="000000"/>
                </a:solidFill>
              </a:endParaRPr>
            </a:p>
          </p:txBody>
        </p:sp>
      </p:grpSp>
      <p:sp>
        <p:nvSpPr>
          <p:cNvPr id="40001" name="Rectangle 24"/>
          <p:cNvSpPr>
            <a:spLocks noChangeArrowheads="1"/>
          </p:cNvSpPr>
          <p:nvPr/>
        </p:nvSpPr>
        <p:spPr bwMode="auto">
          <a:xfrm>
            <a:off x="5162550" y="4348163"/>
            <a:ext cx="1295400" cy="457200"/>
          </a:xfrm>
          <a:prstGeom prst="rect">
            <a:avLst/>
          </a:prstGeom>
          <a:noFill/>
          <a:ln w="9525">
            <a:noFill/>
            <a:miter lim="800000"/>
            <a:headEnd/>
            <a:tailEnd/>
          </a:ln>
        </p:spPr>
        <p:txBody>
          <a:bodyPr/>
          <a:lstStyle/>
          <a:p>
            <a:pPr eaLnBrk="0" hangingPunct="0"/>
            <a:endParaRPr lang="en-US">
              <a:solidFill>
                <a:srgbClr val="000000"/>
              </a:solidFill>
            </a:endParaRPr>
          </a:p>
        </p:txBody>
      </p:sp>
      <p:sp>
        <p:nvSpPr>
          <p:cNvPr id="40002" name="Rectangle 20"/>
          <p:cNvSpPr>
            <a:spLocks noChangeArrowheads="1"/>
          </p:cNvSpPr>
          <p:nvPr/>
        </p:nvSpPr>
        <p:spPr bwMode="auto">
          <a:xfrm>
            <a:off x="5153025" y="3910013"/>
            <a:ext cx="1295400" cy="457200"/>
          </a:xfrm>
          <a:prstGeom prst="rect">
            <a:avLst/>
          </a:prstGeom>
          <a:noFill/>
          <a:ln w="9525">
            <a:noFill/>
            <a:miter lim="800000"/>
            <a:headEnd/>
            <a:tailEnd/>
          </a:ln>
        </p:spPr>
        <p:txBody>
          <a:bodyPr/>
          <a:lstStyle/>
          <a:p>
            <a:pPr eaLnBrk="0" hangingPunct="0"/>
            <a:endParaRPr lang="en-US">
              <a:solidFill>
                <a:srgbClr val="000000"/>
              </a:solidFill>
            </a:endParaRPr>
          </a:p>
        </p:txBody>
      </p:sp>
      <p:sp>
        <p:nvSpPr>
          <p:cNvPr id="180266" name="Rectangle 42"/>
          <p:cNvSpPr>
            <a:spLocks noChangeArrowheads="1"/>
          </p:cNvSpPr>
          <p:nvPr/>
        </p:nvSpPr>
        <p:spPr bwMode="auto">
          <a:xfrm>
            <a:off x="5802313" y="3522663"/>
            <a:ext cx="304800" cy="390525"/>
          </a:xfrm>
          <a:prstGeom prst="rect">
            <a:avLst/>
          </a:prstGeom>
          <a:noFill/>
          <a:ln w="9525">
            <a:noFill/>
            <a:miter lim="800000"/>
            <a:headEnd/>
            <a:tailEnd/>
          </a:ln>
        </p:spPr>
        <p:txBody>
          <a:bodyPr wrap="none" lIns="0" tIns="0" rIns="0" bIns="0">
            <a:spAutoFit/>
          </a:bodyPr>
          <a:lstStyle/>
          <a:p>
            <a:pPr eaLnBrk="0" hangingPunct="0"/>
            <a:r>
              <a:rPr lang="en-US" sz="2400">
                <a:solidFill>
                  <a:srgbClr val="000000"/>
                </a:solidFill>
              </a:rPr>
              <a:t>8</a:t>
            </a:r>
            <a:endParaRPr lang="en-US">
              <a:solidFill>
                <a:srgbClr val="000000"/>
              </a:solidFill>
            </a:endParaRPr>
          </a:p>
        </p:txBody>
      </p:sp>
      <p:sp>
        <p:nvSpPr>
          <p:cNvPr id="180270" name="Rectangle 46"/>
          <p:cNvSpPr>
            <a:spLocks noChangeArrowheads="1"/>
          </p:cNvSpPr>
          <p:nvPr/>
        </p:nvSpPr>
        <p:spPr bwMode="auto">
          <a:xfrm>
            <a:off x="5802313" y="3979863"/>
            <a:ext cx="304800" cy="390525"/>
          </a:xfrm>
          <a:prstGeom prst="rect">
            <a:avLst/>
          </a:prstGeom>
          <a:noFill/>
          <a:ln w="9525">
            <a:noFill/>
            <a:miter lim="800000"/>
            <a:headEnd/>
            <a:tailEnd/>
          </a:ln>
        </p:spPr>
        <p:txBody>
          <a:bodyPr wrap="none" lIns="0" tIns="0" rIns="0" bIns="0">
            <a:spAutoFit/>
          </a:bodyPr>
          <a:lstStyle/>
          <a:p>
            <a:pPr eaLnBrk="0" hangingPunct="0"/>
            <a:r>
              <a:rPr lang="en-US" sz="2400">
                <a:solidFill>
                  <a:srgbClr val="000000"/>
                </a:solidFill>
              </a:rPr>
              <a:t>5</a:t>
            </a:r>
            <a:endParaRPr lang="en-US">
              <a:solidFill>
                <a:srgbClr val="000000"/>
              </a:solidFill>
            </a:endParaRPr>
          </a:p>
        </p:txBody>
      </p:sp>
      <p:sp>
        <p:nvSpPr>
          <p:cNvPr id="40005" name="Rectangle 2"/>
          <p:cNvSpPr>
            <a:spLocks noGrp="1" noChangeArrowheads="1"/>
          </p:cNvSpPr>
          <p:nvPr>
            <p:ph type="title"/>
          </p:nvPr>
        </p:nvSpPr>
        <p:spPr>
          <a:xfrm>
            <a:off x="457200" y="457200"/>
            <a:ext cx="8229600" cy="685800"/>
          </a:xfrm>
        </p:spPr>
        <p:txBody>
          <a:bodyPr/>
          <a:lstStyle/>
          <a:p>
            <a:pPr eaLnBrk="1" hangingPunct="1"/>
            <a:r>
              <a:rPr lang="en-US" sz="3600" smtClean="0"/>
              <a:t>Example 4-21: Medical Staff</a:t>
            </a:r>
          </a:p>
        </p:txBody>
      </p:sp>
      <p:sp>
        <p:nvSpPr>
          <p:cNvPr id="40006" name="Rectangle 3"/>
          <p:cNvSpPr>
            <a:spLocks noGrp="1" noChangeArrowheads="1"/>
          </p:cNvSpPr>
          <p:nvPr>
            <p:ph type="body" idx="1"/>
          </p:nvPr>
        </p:nvSpPr>
        <p:spPr>
          <a:xfrm>
            <a:off x="533400" y="1143000"/>
            <a:ext cx="8229600" cy="1828800"/>
          </a:xfrm>
        </p:spPr>
        <p:txBody>
          <a:bodyPr/>
          <a:lstStyle/>
          <a:p>
            <a:pPr marL="0" indent="0" eaLnBrk="1" hangingPunct="1">
              <a:spcBef>
                <a:spcPct val="0"/>
              </a:spcBef>
              <a:buFont typeface="Wingdings" pitchFamily="2" charset="2"/>
              <a:buNone/>
            </a:pPr>
            <a:r>
              <a:rPr lang="en-US" sz="2800" smtClean="0"/>
              <a:t>In a hospital unit there are 8 nurses and 5 physicians; 7 nurses and 3 physicians are females.</a:t>
            </a:r>
          </a:p>
          <a:p>
            <a:pPr marL="0" indent="0" eaLnBrk="1" hangingPunct="1">
              <a:spcBef>
                <a:spcPct val="0"/>
              </a:spcBef>
              <a:buFont typeface="Wingdings" pitchFamily="2" charset="2"/>
              <a:buNone/>
            </a:pPr>
            <a:r>
              <a:rPr lang="en-US" sz="2800" smtClean="0"/>
              <a:t>If a staff person is selected, find the probability that the subject is a nurse or a male.</a:t>
            </a:r>
          </a:p>
        </p:txBody>
      </p:sp>
      <p:graphicFrame>
        <p:nvGraphicFramePr>
          <p:cNvPr id="179202" name="Object 62"/>
          <p:cNvGraphicFramePr>
            <a:graphicFrameLocks noChangeAspect="1"/>
          </p:cNvGraphicFramePr>
          <p:nvPr/>
        </p:nvGraphicFramePr>
        <p:xfrm>
          <a:off x="304800" y="4953000"/>
          <a:ext cx="8420100" cy="579438"/>
        </p:xfrm>
        <a:graphic>
          <a:graphicData uri="http://schemas.openxmlformats.org/presentationml/2006/ole">
            <p:oleObj spid="_x0000_s39998" name="Equation" r:id="rId4" imgW="3695700" imgH="254000" progId="">
              <p:embed/>
            </p:oleObj>
          </a:graphicData>
        </a:graphic>
      </p:graphicFrame>
      <p:sp>
        <p:nvSpPr>
          <p:cNvPr id="40007" name="Rectangle 18"/>
          <p:cNvSpPr>
            <a:spLocks noChangeArrowheads="1"/>
          </p:cNvSpPr>
          <p:nvPr/>
        </p:nvSpPr>
        <p:spPr bwMode="auto">
          <a:xfrm>
            <a:off x="2495550" y="3890963"/>
            <a:ext cx="1447800" cy="457200"/>
          </a:xfrm>
          <a:prstGeom prst="rect">
            <a:avLst/>
          </a:prstGeom>
          <a:noFill/>
          <a:ln w="9525">
            <a:noFill/>
            <a:miter lim="800000"/>
            <a:headEnd/>
            <a:tailEnd/>
          </a:ln>
        </p:spPr>
        <p:txBody>
          <a:bodyPr/>
          <a:lstStyle/>
          <a:p>
            <a:pPr eaLnBrk="0" hangingPunct="0"/>
            <a:endParaRPr lang="en-US">
              <a:solidFill>
                <a:srgbClr val="000000"/>
              </a:solidFill>
            </a:endParaRPr>
          </a:p>
        </p:txBody>
      </p:sp>
      <p:sp>
        <p:nvSpPr>
          <p:cNvPr id="40008" name="Rectangle 21"/>
          <p:cNvSpPr>
            <a:spLocks noChangeArrowheads="1"/>
          </p:cNvSpPr>
          <p:nvPr/>
        </p:nvSpPr>
        <p:spPr bwMode="auto">
          <a:xfrm>
            <a:off x="666750" y="4348163"/>
            <a:ext cx="1828800" cy="457200"/>
          </a:xfrm>
          <a:prstGeom prst="rect">
            <a:avLst/>
          </a:prstGeom>
          <a:noFill/>
          <a:ln w="9525">
            <a:noFill/>
            <a:miter lim="800000"/>
            <a:headEnd/>
            <a:tailEnd/>
          </a:ln>
        </p:spPr>
        <p:txBody>
          <a:bodyPr/>
          <a:lstStyle/>
          <a:p>
            <a:pPr eaLnBrk="0" hangingPunct="0"/>
            <a:endParaRPr lang="en-US">
              <a:solidFill>
                <a:srgbClr val="000000"/>
              </a:solidFill>
            </a:endParaRPr>
          </a:p>
        </p:txBody>
      </p:sp>
      <p:sp>
        <p:nvSpPr>
          <p:cNvPr id="40009" name="Rectangle 22"/>
          <p:cNvSpPr>
            <a:spLocks noChangeArrowheads="1"/>
          </p:cNvSpPr>
          <p:nvPr/>
        </p:nvSpPr>
        <p:spPr bwMode="auto">
          <a:xfrm>
            <a:off x="2495550" y="4348163"/>
            <a:ext cx="1447800" cy="457200"/>
          </a:xfrm>
          <a:prstGeom prst="rect">
            <a:avLst/>
          </a:prstGeom>
          <a:noFill/>
          <a:ln w="9525">
            <a:noFill/>
            <a:miter lim="800000"/>
            <a:headEnd/>
            <a:tailEnd/>
          </a:ln>
        </p:spPr>
        <p:txBody>
          <a:bodyPr/>
          <a:lstStyle/>
          <a:p>
            <a:pPr eaLnBrk="0" hangingPunct="0"/>
            <a:endParaRPr lang="en-US">
              <a:solidFill>
                <a:srgbClr val="000000"/>
              </a:solidFill>
            </a:endParaRPr>
          </a:p>
        </p:txBody>
      </p:sp>
      <p:sp>
        <p:nvSpPr>
          <p:cNvPr id="40010" name="Rectangle 23"/>
          <p:cNvSpPr>
            <a:spLocks noChangeArrowheads="1"/>
          </p:cNvSpPr>
          <p:nvPr/>
        </p:nvSpPr>
        <p:spPr bwMode="auto">
          <a:xfrm>
            <a:off x="3943350" y="4348163"/>
            <a:ext cx="1219200" cy="457200"/>
          </a:xfrm>
          <a:prstGeom prst="rect">
            <a:avLst/>
          </a:prstGeom>
          <a:noFill/>
          <a:ln w="9525">
            <a:noFill/>
            <a:miter lim="800000"/>
            <a:headEnd/>
            <a:tailEnd/>
          </a:ln>
        </p:spPr>
        <p:txBody>
          <a:bodyPr/>
          <a:lstStyle/>
          <a:p>
            <a:pPr eaLnBrk="0" hangingPunct="0"/>
            <a:endParaRPr lang="en-US">
              <a:solidFill>
                <a:srgbClr val="000000"/>
              </a:solidFill>
            </a:endParaRPr>
          </a:p>
        </p:txBody>
      </p:sp>
      <p:sp>
        <p:nvSpPr>
          <p:cNvPr id="40011" name="Rectangle 25"/>
          <p:cNvSpPr>
            <a:spLocks noChangeArrowheads="1"/>
          </p:cNvSpPr>
          <p:nvPr/>
        </p:nvSpPr>
        <p:spPr bwMode="auto">
          <a:xfrm>
            <a:off x="2495550" y="2971800"/>
            <a:ext cx="9525" cy="1847850"/>
          </a:xfrm>
          <a:prstGeom prst="rect">
            <a:avLst/>
          </a:prstGeom>
          <a:noFill/>
          <a:ln w="0">
            <a:solidFill>
              <a:srgbClr val="FFFFFF"/>
            </a:solidFill>
            <a:round/>
            <a:headEnd/>
            <a:tailEnd/>
          </a:ln>
        </p:spPr>
        <p:txBody>
          <a:bodyPr/>
          <a:lstStyle/>
          <a:p>
            <a:pPr eaLnBrk="0" hangingPunct="0"/>
            <a:endParaRPr lang="en-US">
              <a:solidFill>
                <a:srgbClr val="000000"/>
              </a:solidFill>
            </a:endParaRPr>
          </a:p>
        </p:txBody>
      </p:sp>
      <p:sp>
        <p:nvSpPr>
          <p:cNvPr id="40012" name="Rectangle 26"/>
          <p:cNvSpPr>
            <a:spLocks noChangeArrowheads="1"/>
          </p:cNvSpPr>
          <p:nvPr/>
        </p:nvSpPr>
        <p:spPr bwMode="auto">
          <a:xfrm>
            <a:off x="3943350" y="2971800"/>
            <a:ext cx="9525" cy="1847850"/>
          </a:xfrm>
          <a:prstGeom prst="rect">
            <a:avLst/>
          </a:prstGeom>
          <a:noFill/>
          <a:ln w="0">
            <a:solidFill>
              <a:srgbClr val="FFFFFF"/>
            </a:solidFill>
            <a:round/>
            <a:headEnd/>
            <a:tailEnd/>
          </a:ln>
        </p:spPr>
        <p:txBody>
          <a:bodyPr/>
          <a:lstStyle/>
          <a:p>
            <a:pPr eaLnBrk="0" hangingPunct="0"/>
            <a:endParaRPr lang="en-US">
              <a:solidFill>
                <a:srgbClr val="000000"/>
              </a:solidFill>
            </a:endParaRPr>
          </a:p>
        </p:txBody>
      </p:sp>
      <p:sp>
        <p:nvSpPr>
          <p:cNvPr id="40013" name="Rectangle 27"/>
          <p:cNvSpPr>
            <a:spLocks noChangeArrowheads="1"/>
          </p:cNvSpPr>
          <p:nvPr/>
        </p:nvSpPr>
        <p:spPr bwMode="auto">
          <a:xfrm>
            <a:off x="5162550" y="2971800"/>
            <a:ext cx="9525" cy="1847850"/>
          </a:xfrm>
          <a:prstGeom prst="rect">
            <a:avLst/>
          </a:prstGeom>
          <a:noFill/>
          <a:ln w="0">
            <a:solidFill>
              <a:srgbClr val="FFFFFF"/>
            </a:solidFill>
            <a:round/>
            <a:headEnd/>
            <a:tailEnd/>
          </a:ln>
        </p:spPr>
        <p:txBody>
          <a:bodyPr/>
          <a:lstStyle/>
          <a:p>
            <a:pPr eaLnBrk="0" hangingPunct="0"/>
            <a:endParaRPr lang="en-US">
              <a:solidFill>
                <a:srgbClr val="000000"/>
              </a:solidFill>
            </a:endParaRPr>
          </a:p>
        </p:txBody>
      </p:sp>
      <p:sp>
        <p:nvSpPr>
          <p:cNvPr id="40014" name="Rectangle 31"/>
          <p:cNvSpPr>
            <a:spLocks noChangeArrowheads="1"/>
          </p:cNvSpPr>
          <p:nvPr/>
        </p:nvSpPr>
        <p:spPr bwMode="auto">
          <a:xfrm>
            <a:off x="666750" y="2971800"/>
            <a:ext cx="9525" cy="1847850"/>
          </a:xfrm>
          <a:prstGeom prst="rect">
            <a:avLst/>
          </a:prstGeom>
          <a:noFill/>
          <a:ln w="0">
            <a:solidFill>
              <a:srgbClr val="FFFFFF"/>
            </a:solidFill>
            <a:round/>
            <a:headEnd/>
            <a:tailEnd/>
          </a:ln>
        </p:spPr>
        <p:txBody>
          <a:bodyPr/>
          <a:lstStyle/>
          <a:p>
            <a:pPr eaLnBrk="0" hangingPunct="0"/>
            <a:endParaRPr lang="en-US">
              <a:solidFill>
                <a:srgbClr val="000000"/>
              </a:solidFill>
            </a:endParaRPr>
          </a:p>
        </p:txBody>
      </p:sp>
      <p:sp>
        <p:nvSpPr>
          <p:cNvPr id="40015" name="Rectangle 32"/>
          <p:cNvSpPr>
            <a:spLocks noChangeArrowheads="1"/>
          </p:cNvSpPr>
          <p:nvPr/>
        </p:nvSpPr>
        <p:spPr bwMode="auto">
          <a:xfrm>
            <a:off x="6457950" y="2971800"/>
            <a:ext cx="9525" cy="1847850"/>
          </a:xfrm>
          <a:prstGeom prst="rect">
            <a:avLst/>
          </a:prstGeom>
          <a:noFill/>
          <a:ln w="0">
            <a:solidFill>
              <a:srgbClr val="FFFFFF"/>
            </a:solidFill>
            <a:round/>
            <a:headEnd/>
            <a:tailEnd/>
          </a:ln>
        </p:spPr>
        <p:txBody>
          <a:bodyPr/>
          <a:lstStyle/>
          <a:p>
            <a:pPr eaLnBrk="0" hangingPunct="0"/>
            <a:endParaRPr lang="en-US">
              <a:solidFill>
                <a:srgbClr val="000000"/>
              </a:solidFill>
            </a:endParaRPr>
          </a:p>
        </p:txBody>
      </p:sp>
      <p:sp>
        <p:nvSpPr>
          <p:cNvPr id="40016" name="Rectangle 34"/>
          <p:cNvSpPr>
            <a:spLocks noChangeArrowheads="1"/>
          </p:cNvSpPr>
          <p:nvPr/>
        </p:nvSpPr>
        <p:spPr bwMode="auto">
          <a:xfrm>
            <a:off x="661988" y="4805363"/>
            <a:ext cx="5810250" cy="9525"/>
          </a:xfrm>
          <a:prstGeom prst="rect">
            <a:avLst/>
          </a:prstGeom>
          <a:noFill/>
          <a:ln w="0">
            <a:solidFill>
              <a:srgbClr val="FFFFFF"/>
            </a:solidFill>
            <a:round/>
            <a:headEnd/>
            <a:tailEnd/>
          </a:ln>
        </p:spPr>
        <p:txBody>
          <a:bodyPr/>
          <a:lstStyle/>
          <a:p>
            <a:pPr eaLnBrk="0" hangingPunct="0"/>
            <a:endParaRPr lang="en-US">
              <a:solidFill>
                <a:srgbClr val="000000"/>
              </a:solidFill>
            </a:endParaRPr>
          </a:p>
        </p:txBody>
      </p:sp>
      <p:sp>
        <p:nvSpPr>
          <p:cNvPr id="180264" name="Rectangle 40"/>
          <p:cNvSpPr>
            <a:spLocks noChangeArrowheads="1"/>
          </p:cNvSpPr>
          <p:nvPr/>
        </p:nvSpPr>
        <p:spPr bwMode="auto">
          <a:xfrm>
            <a:off x="3221038" y="3503613"/>
            <a:ext cx="304800" cy="390525"/>
          </a:xfrm>
          <a:prstGeom prst="rect">
            <a:avLst/>
          </a:prstGeom>
          <a:noFill/>
          <a:ln w="9525">
            <a:noFill/>
            <a:miter lim="800000"/>
            <a:headEnd/>
            <a:tailEnd/>
          </a:ln>
        </p:spPr>
        <p:txBody>
          <a:bodyPr wrap="none" lIns="0" tIns="0" rIns="0" bIns="0">
            <a:spAutoFit/>
          </a:bodyPr>
          <a:lstStyle/>
          <a:p>
            <a:pPr eaLnBrk="0" hangingPunct="0"/>
            <a:r>
              <a:rPr lang="en-US" sz="2400">
                <a:solidFill>
                  <a:srgbClr val="000000"/>
                </a:solidFill>
              </a:rPr>
              <a:t>7</a:t>
            </a:r>
            <a:endParaRPr lang="en-US">
              <a:solidFill>
                <a:srgbClr val="000000"/>
              </a:solidFill>
            </a:endParaRPr>
          </a:p>
        </p:txBody>
      </p:sp>
      <p:sp>
        <p:nvSpPr>
          <p:cNvPr id="180265" name="Rectangle 41"/>
          <p:cNvSpPr>
            <a:spLocks noChangeArrowheads="1"/>
          </p:cNvSpPr>
          <p:nvPr/>
        </p:nvSpPr>
        <p:spPr bwMode="auto">
          <a:xfrm>
            <a:off x="4468813" y="3503613"/>
            <a:ext cx="304800" cy="390525"/>
          </a:xfrm>
          <a:prstGeom prst="rect">
            <a:avLst/>
          </a:prstGeom>
          <a:noFill/>
          <a:ln w="9525">
            <a:noFill/>
            <a:miter lim="800000"/>
            <a:headEnd/>
            <a:tailEnd/>
          </a:ln>
        </p:spPr>
        <p:txBody>
          <a:bodyPr wrap="none" lIns="0" tIns="0" rIns="0" bIns="0">
            <a:spAutoFit/>
          </a:bodyPr>
          <a:lstStyle/>
          <a:p>
            <a:pPr eaLnBrk="0" hangingPunct="0"/>
            <a:r>
              <a:rPr lang="en-US" sz="2400">
                <a:solidFill>
                  <a:srgbClr val="000000"/>
                </a:solidFill>
              </a:rPr>
              <a:t>1</a:t>
            </a:r>
            <a:endParaRPr lang="en-US">
              <a:solidFill>
                <a:srgbClr val="000000"/>
              </a:solidFill>
            </a:endParaRPr>
          </a:p>
        </p:txBody>
      </p:sp>
      <p:sp>
        <p:nvSpPr>
          <p:cNvPr id="180268" name="Rectangle 44"/>
          <p:cNvSpPr>
            <a:spLocks noChangeArrowheads="1"/>
          </p:cNvSpPr>
          <p:nvPr/>
        </p:nvSpPr>
        <p:spPr bwMode="auto">
          <a:xfrm>
            <a:off x="3221038" y="3960813"/>
            <a:ext cx="304800" cy="390525"/>
          </a:xfrm>
          <a:prstGeom prst="rect">
            <a:avLst/>
          </a:prstGeom>
          <a:noFill/>
          <a:ln w="9525">
            <a:noFill/>
            <a:miter lim="800000"/>
            <a:headEnd/>
            <a:tailEnd/>
          </a:ln>
        </p:spPr>
        <p:txBody>
          <a:bodyPr wrap="none" lIns="0" tIns="0" rIns="0" bIns="0">
            <a:spAutoFit/>
          </a:bodyPr>
          <a:lstStyle/>
          <a:p>
            <a:pPr eaLnBrk="0" hangingPunct="0"/>
            <a:r>
              <a:rPr lang="en-US" sz="2400">
                <a:solidFill>
                  <a:srgbClr val="000000"/>
                </a:solidFill>
              </a:rPr>
              <a:t>3</a:t>
            </a:r>
            <a:endParaRPr lang="en-US">
              <a:solidFill>
                <a:srgbClr val="000000"/>
              </a:solidFill>
            </a:endParaRPr>
          </a:p>
        </p:txBody>
      </p:sp>
      <p:sp>
        <p:nvSpPr>
          <p:cNvPr id="180269" name="Rectangle 45"/>
          <p:cNvSpPr>
            <a:spLocks noChangeArrowheads="1"/>
          </p:cNvSpPr>
          <p:nvPr/>
        </p:nvSpPr>
        <p:spPr bwMode="auto">
          <a:xfrm>
            <a:off x="4468813" y="3960813"/>
            <a:ext cx="304800" cy="390525"/>
          </a:xfrm>
          <a:prstGeom prst="rect">
            <a:avLst/>
          </a:prstGeom>
          <a:noFill/>
          <a:ln w="9525">
            <a:noFill/>
            <a:miter lim="800000"/>
            <a:headEnd/>
            <a:tailEnd/>
          </a:ln>
        </p:spPr>
        <p:txBody>
          <a:bodyPr wrap="none" lIns="0" tIns="0" rIns="0" bIns="0">
            <a:spAutoFit/>
          </a:bodyPr>
          <a:lstStyle/>
          <a:p>
            <a:pPr eaLnBrk="0" hangingPunct="0"/>
            <a:r>
              <a:rPr lang="en-US" sz="2400">
                <a:solidFill>
                  <a:srgbClr val="000000"/>
                </a:solidFill>
              </a:rPr>
              <a:t>2</a:t>
            </a:r>
            <a:endParaRPr lang="en-US">
              <a:solidFill>
                <a:srgbClr val="000000"/>
              </a:solidFill>
            </a:endParaRPr>
          </a:p>
        </p:txBody>
      </p:sp>
      <p:grpSp>
        <p:nvGrpSpPr>
          <p:cNvPr id="3" name="Group 103"/>
          <p:cNvGrpSpPr>
            <a:grpSpLocks/>
          </p:cNvGrpSpPr>
          <p:nvPr/>
        </p:nvGrpSpPr>
        <p:grpSpPr bwMode="auto">
          <a:xfrm>
            <a:off x="1792288" y="4425950"/>
            <a:ext cx="4200525" cy="422275"/>
            <a:chOff x="1792288" y="4606640"/>
            <a:chExt cx="4199802" cy="422560"/>
          </a:xfrm>
        </p:grpSpPr>
        <p:grpSp>
          <p:nvGrpSpPr>
            <p:cNvPr id="4" name="Group 14"/>
            <p:cNvGrpSpPr/>
            <p:nvPr/>
          </p:nvGrpSpPr>
          <p:grpSpPr>
            <a:xfrm>
              <a:off x="3007820" y="4606640"/>
              <a:ext cx="2984270" cy="20780"/>
              <a:chOff x="3034145" y="4523510"/>
              <a:chExt cx="2984270" cy="20780"/>
            </a:xfrm>
            <a:noFill/>
          </p:grpSpPr>
          <p:cxnSp>
            <p:nvCxnSpPr>
              <p:cNvPr id="12" name="Straight Connector 11"/>
              <p:cNvCxnSpPr/>
              <p:nvPr/>
            </p:nvCxnSpPr>
            <p:spPr bwMode="auto">
              <a:xfrm>
                <a:off x="4422370" y="4542702"/>
                <a:ext cx="274320" cy="1588"/>
              </a:xfrm>
              <a:prstGeom prst="line">
                <a:avLst/>
              </a:prstGeom>
              <a:grp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5652655" y="4523510"/>
                <a:ext cx="365760" cy="1588"/>
              </a:xfrm>
              <a:prstGeom prst="line">
                <a:avLst/>
              </a:prstGeom>
              <a:grp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3034145" y="4523510"/>
                <a:ext cx="365760" cy="1588"/>
              </a:xfrm>
              <a:prstGeom prst="line">
                <a:avLst/>
              </a:prstGeom>
              <a:grpFill/>
              <a:ln w="9525" cap="flat" cmpd="sng" algn="ctr">
                <a:solidFill>
                  <a:schemeClr val="tx1"/>
                </a:solidFill>
                <a:prstDash val="solid"/>
                <a:round/>
                <a:headEnd type="none" w="med" len="med"/>
                <a:tailEnd type="none" w="med" len="med"/>
              </a:ln>
              <a:effectLst/>
            </p:spPr>
          </p:cxnSp>
        </p:grpSp>
        <p:sp>
          <p:nvSpPr>
            <p:cNvPr id="40030" name="Rectangle 47"/>
            <p:cNvSpPr>
              <a:spLocks noChangeArrowheads="1"/>
            </p:cNvSpPr>
            <p:nvPr/>
          </p:nvSpPr>
          <p:spPr bwMode="auto">
            <a:xfrm>
              <a:off x="1792288" y="4638675"/>
              <a:ext cx="809625" cy="390525"/>
            </a:xfrm>
            <a:prstGeom prst="rect">
              <a:avLst/>
            </a:prstGeom>
            <a:noFill/>
            <a:ln w="9525">
              <a:noFill/>
              <a:miter lim="800000"/>
              <a:headEnd/>
              <a:tailEnd/>
            </a:ln>
          </p:spPr>
          <p:txBody>
            <a:bodyPr wrap="none" lIns="0" tIns="0" rIns="0" bIns="0">
              <a:spAutoFit/>
            </a:bodyPr>
            <a:lstStyle/>
            <a:p>
              <a:pPr eaLnBrk="0" hangingPunct="0"/>
              <a:r>
                <a:rPr lang="en-US" sz="2400">
                  <a:solidFill>
                    <a:srgbClr val="000000"/>
                  </a:solidFill>
                </a:rPr>
                <a:t>Total</a:t>
              </a:r>
              <a:endParaRPr lang="en-US">
                <a:solidFill>
                  <a:srgbClr val="000000"/>
                </a:solidFill>
              </a:endParaRPr>
            </a:p>
          </p:txBody>
        </p:sp>
      </p:grpSp>
      <p:grpSp>
        <p:nvGrpSpPr>
          <p:cNvPr id="5" name="Group 104"/>
          <p:cNvGrpSpPr>
            <a:grpSpLocks/>
          </p:cNvGrpSpPr>
          <p:nvPr/>
        </p:nvGrpSpPr>
        <p:grpSpPr bwMode="auto">
          <a:xfrm>
            <a:off x="3049588" y="4457700"/>
            <a:ext cx="3067050" cy="390525"/>
            <a:chOff x="3049588" y="4598988"/>
            <a:chExt cx="3067050" cy="390525"/>
          </a:xfrm>
        </p:grpSpPr>
        <p:sp>
          <p:nvSpPr>
            <p:cNvPr id="40026" name="Rectangle 48"/>
            <p:cNvSpPr>
              <a:spLocks noChangeArrowheads="1"/>
            </p:cNvSpPr>
            <p:nvPr/>
          </p:nvSpPr>
          <p:spPr bwMode="auto">
            <a:xfrm>
              <a:off x="3049588" y="4598988"/>
              <a:ext cx="476250" cy="390525"/>
            </a:xfrm>
            <a:prstGeom prst="rect">
              <a:avLst/>
            </a:prstGeom>
            <a:noFill/>
            <a:ln w="9525">
              <a:noFill/>
              <a:miter lim="800000"/>
              <a:headEnd/>
              <a:tailEnd/>
            </a:ln>
          </p:spPr>
          <p:txBody>
            <a:bodyPr wrap="none" lIns="0" tIns="0" rIns="0" bIns="0">
              <a:spAutoFit/>
            </a:bodyPr>
            <a:lstStyle/>
            <a:p>
              <a:pPr eaLnBrk="0" hangingPunct="0"/>
              <a:r>
                <a:rPr lang="en-US" sz="2400">
                  <a:solidFill>
                    <a:srgbClr val="000000"/>
                  </a:solidFill>
                </a:rPr>
                <a:t>10</a:t>
              </a:r>
              <a:endParaRPr lang="en-US">
                <a:solidFill>
                  <a:srgbClr val="000000"/>
                </a:solidFill>
              </a:endParaRPr>
            </a:p>
          </p:txBody>
        </p:sp>
        <p:sp>
          <p:nvSpPr>
            <p:cNvPr id="40027" name="Rectangle 49"/>
            <p:cNvSpPr>
              <a:spLocks noChangeArrowheads="1"/>
            </p:cNvSpPr>
            <p:nvPr/>
          </p:nvSpPr>
          <p:spPr bwMode="auto">
            <a:xfrm>
              <a:off x="4468813" y="4598988"/>
              <a:ext cx="304800" cy="390525"/>
            </a:xfrm>
            <a:prstGeom prst="rect">
              <a:avLst/>
            </a:prstGeom>
            <a:noFill/>
            <a:ln w="9525">
              <a:noFill/>
              <a:miter lim="800000"/>
              <a:headEnd/>
              <a:tailEnd/>
            </a:ln>
          </p:spPr>
          <p:txBody>
            <a:bodyPr wrap="none" lIns="0" tIns="0" rIns="0" bIns="0">
              <a:spAutoFit/>
            </a:bodyPr>
            <a:lstStyle/>
            <a:p>
              <a:pPr eaLnBrk="0" hangingPunct="0"/>
              <a:r>
                <a:rPr lang="en-US" sz="2400">
                  <a:solidFill>
                    <a:srgbClr val="000000"/>
                  </a:solidFill>
                </a:rPr>
                <a:t>3</a:t>
              </a:r>
              <a:endParaRPr lang="en-US">
                <a:solidFill>
                  <a:srgbClr val="000000"/>
                </a:solidFill>
              </a:endParaRPr>
            </a:p>
          </p:txBody>
        </p:sp>
        <p:sp>
          <p:nvSpPr>
            <p:cNvPr id="40028" name="Rectangle 50"/>
            <p:cNvSpPr>
              <a:spLocks noChangeArrowheads="1"/>
            </p:cNvSpPr>
            <p:nvPr/>
          </p:nvSpPr>
          <p:spPr bwMode="auto">
            <a:xfrm>
              <a:off x="5640388" y="4598988"/>
              <a:ext cx="476250" cy="390525"/>
            </a:xfrm>
            <a:prstGeom prst="rect">
              <a:avLst/>
            </a:prstGeom>
            <a:noFill/>
            <a:ln w="9525">
              <a:noFill/>
              <a:miter lim="800000"/>
              <a:headEnd/>
              <a:tailEnd/>
            </a:ln>
          </p:spPr>
          <p:txBody>
            <a:bodyPr wrap="none" lIns="0" tIns="0" rIns="0" bIns="0">
              <a:spAutoFit/>
            </a:bodyPr>
            <a:lstStyle/>
            <a:p>
              <a:pPr eaLnBrk="0" hangingPunct="0"/>
              <a:r>
                <a:rPr lang="en-US" sz="2400">
                  <a:solidFill>
                    <a:srgbClr val="000000"/>
                  </a:solidFill>
                </a:rPr>
                <a:t>13</a:t>
              </a:r>
              <a:endParaRPr lang="en-US">
                <a:solidFill>
                  <a:srgbClr val="000000"/>
                </a:solidFill>
              </a:endParaRPr>
            </a:p>
          </p:txBody>
        </p:sp>
      </p:grpSp>
      <p:graphicFrame>
        <p:nvGraphicFramePr>
          <p:cNvPr id="180275" name="Object 63"/>
          <p:cNvGraphicFramePr>
            <a:graphicFrameLocks noChangeAspect="1"/>
          </p:cNvGraphicFramePr>
          <p:nvPr/>
        </p:nvGraphicFramePr>
        <p:xfrm>
          <a:off x="2917825" y="5334000"/>
          <a:ext cx="2924175" cy="1071563"/>
        </p:xfrm>
        <a:graphic>
          <a:graphicData uri="http://schemas.openxmlformats.org/presentationml/2006/ole">
            <p:oleObj spid="_x0000_s39999" name="Equation" r:id="rId5" imgW="1282700" imgH="469900" progId="">
              <p:embed/>
            </p:oleObj>
          </a:graphicData>
        </a:graphic>
      </p:graphicFrame>
      <p:sp>
        <p:nvSpPr>
          <p:cNvPr id="40023"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2D2EE51B-1EB9-4146-BA3D-631C62F56DD3}" type="slidenum">
              <a:rPr lang="en-US" smtClean="0"/>
              <a:pPr fontAlgn="base">
                <a:spcBef>
                  <a:spcPct val="0"/>
                </a:spcBef>
                <a:spcAft>
                  <a:spcPct val="0"/>
                </a:spcAft>
              </a:pPr>
              <a:t>49</a:t>
            </a:fld>
            <a:endParaRPr lang="en-US" smtClean="0"/>
          </a:p>
        </p:txBody>
      </p:sp>
      <p:sp>
        <p:nvSpPr>
          <p:cNvPr id="40024"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40025" name="Picture 2"/>
          <p:cNvPicPr>
            <a:picLocks noChangeAspect="1" noChangeArrowheads="1"/>
          </p:cNvPicPr>
          <p:nvPr/>
        </p:nvPicPr>
        <p:blipFill>
          <a:blip r:embed="rId6"/>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2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026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02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026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02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026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7920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80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66" grpId="0"/>
      <p:bldP spid="180270" grpId="0"/>
      <p:bldP spid="180264" grpId="0"/>
      <p:bldP spid="180265" grpId="0"/>
      <p:bldP spid="180268" grpId="0"/>
      <p:bldP spid="1802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title"/>
          </p:nvPr>
        </p:nvSpPr>
        <p:spPr>
          <a:xfrm>
            <a:off x="457200" y="304800"/>
            <a:ext cx="8229600" cy="990600"/>
          </a:xfrm>
        </p:spPr>
        <p:txBody>
          <a:bodyPr/>
          <a:lstStyle/>
          <a:p>
            <a:pPr eaLnBrk="1" hangingPunct="1"/>
            <a:r>
              <a:rPr lang="en-US" smtClean="0"/>
              <a:t>Probability</a:t>
            </a:r>
          </a:p>
        </p:txBody>
      </p:sp>
      <p:sp>
        <p:nvSpPr>
          <p:cNvPr id="58371" name="Rectangle 3"/>
          <p:cNvSpPr>
            <a:spLocks noGrp="1" noChangeArrowheads="1"/>
          </p:cNvSpPr>
          <p:nvPr>
            <p:ph type="body" idx="1"/>
          </p:nvPr>
        </p:nvSpPr>
        <p:spPr>
          <a:xfrm>
            <a:off x="457200" y="1524000"/>
            <a:ext cx="8077200" cy="4572000"/>
          </a:xfrm>
        </p:spPr>
        <p:txBody>
          <a:bodyPr/>
          <a:lstStyle/>
          <a:p>
            <a:pPr marL="0" indent="0" eaLnBrk="1" hangingPunct="1">
              <a:spcBef>
                <a:spcPct val="100000"/>
              </a:spcBef>
              <a:defRPr/>
            </a:pPr>
            <a:r>
              <a:rPr lang="en-US" sz="3600" b="1" dirty="0" smtClean="0">
                <a:solidFill>
                  <a:srgbClr val="000099"/>
                </a:solidFill>
                <a:effectLst>
                  <a:outerShdw blurRad="38100" dist="38100" dir="2700000" algn="tl">
                    <a:srgbClr val="C0C0C0"/>
                  </a:outerShdw>
                </a:effectLst>
              </a:rPr>
              <a:t>Probability </a:t>
            </a:r>
            <a:r>
              <a:rPr lang="en-US" sz="3600" dirty="0" smtClean="0"/>
              <a:t>can be defined as the chance of an event occurring. It can be used to quantify what the “odds” are that a specific event will occur.  Some examples of how probability is used everyday would be weather forecasting, “75% chance of snow” or for setting insurance rates.</a:t>
            </a:r>
          </a:p>
        </p:txBody>
      </p:sp>
      <p:sp>
        <p:nvSpPr>
          <p:cNvPr id="195587"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CF5AE1E0-FFCA-4FEB-AB6B-AED5AEA453A7}" type="slidenum">
              <a:rPr lang="en-US" smtClean="0"/>
              <a:pPr fontAlgn="base">
                <a:spcBef>
                  <a:spcPct val="0"/>
                </a:spcBef>
                <a:spcAft>
                  <a:spcPct val="0"/>
                </a:spcAft>
              </a:pPr>
              <a:t>5</a:t>
            </a:fld>
            <a:endParaRPr lang="en-US" smtClean="0"/>
          </a:p>
        </p:txBody>
      </p:sp>
      <p:sp>
        <p:nvSpPr>
          <p:cNvPr id="195588"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195589"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3" name="Rectangle 2"/>
          <p:cNvSpPr>
            <a:spLocks noGrp="1" noChangeArrowheads="1"/>
          </p:cNvSpPr>
          <p:nvPr>
            <p:ph type="title"/>
          </p:nvPr>
        </p:nvSpPr>
        <p:spPr>
          <a:xfrm>
            <a:off x="457200" y="304800"/>
            <a:ext cx="8229600" cy="914400"/>
          </a:xfrm>
        </p:spPr>
        <p:txBody>
          <a:bodyPr/>
          <a:lstStyle/>
          <a:p>
            <a:pPr eaLnBrk="1" hangingPunct="1"/>
            <a:r>
              <a:rPr lang="en-US" sz="4000" smtClean="0"/>
              <a:t>4.3 Multiplication Rules</a:t>
            </a:r>
            <a:r>
              <a:rPr lang="en-US" smtClean="0"/>
              <a:t> </a:t>
            </a:r>
          </a:p>
        </p:txBody>
      </p:sp>
      <p:sp>
        <p:nvSpPr>
          <p:cNvPr id="71686" name="Rectangle 6"/>
          <p:cNvSpPr>
            <a:spLocks noChangeArrowheads="1"/>
          </p:cNvSpPr>
          <p:nvPr/>
        </p:nvSpPr>
        <p:spPr bwMode="auto">
          <a:xfrm>
            <a:off x="533400" y="1524000"/>
            <a:ext cx="8001000" cy="1554163"/>
          </a:xfrm>
          <a:prstGeom prst="rect">
            <a:avLst/>
          </a:prstGeom>
          <a:noFill/>
          <a:ln w="9525">
            <a:noFill/>
            <a:miter lim="800000"/>
            <a:headEnd/>
            <a:tailEnd/>
          </a:ln>
          <a:effectLst/>
        </p:spPr>
        <p:txBody>
          <a:bodyPr>
            <a:spAutoFit/>
          </a:bodyPr>
          <a:lstStyle/>
          <a:p>
            <a:pPr>
              <a:spcBef>
                <a:spcPct val="50000"/>
              </a:spcBef>
              <a:buClr>
                <a:srgbClr val="00007D"/>
              </a:buClr>
              <a:buSzPct val="75000"/>
              <a:buFont typeface="Wingdings" pitchFamily="2" charset="2"/>
              <a:buChar char="n"/>
              <a:defRPr/>
            </a:pPr>
            <a:r>
              <a:rPr lang="en-US" sz="3200">
                <a:solidFill>
                  <a:srgbClr val="000000"/>
                </a:solidFill>
                <a:latin typeface="+mn-lt"/>
              </a:rPr>
              <a:t>Two events </a:t>
            </a:r>
            <a:r>
              <a:rPr lang="en-US" sz="3200" i="1">
                <a:solidFill>
                  <a:srgbClr val="000000"/>
                </a:solidFill>
                <a:latin typeface="+mn-lt"/>
              </a:rPr>
              <a:t>A</a:t>
            </a:r>
            <a:r>
              <a:rPr lang="en-US" sz="3200">
                <a:solidFill>
                  <a:srgbClr val="000000"/>
                </a:solidFill>
                <a:latin typeface="+mn-lt"/>
              </a:rPr>
              <a:t> and </a:t>
            </a:r>
            <a:r>
              <a:rPr lang="en-US" sz="3200" i="1">
                <a:solidFill>
                  <a:srgbClr val="000000"/>
                </a:solidFill>
                <a:latin typeface="+mn-lt"/>
              </a:rPr>
              <a:t>B</a:t>
            </a:r>
            <a:r>
              <a:rPr lang="en-US" sz="3200">
                <a:solidFill>
                  <a:srgbClr val="000000"/>
                </a:solidFill>
                <a:latin typeface="+mn-lt"/>
              </a:rPr>
              <a:t> are </a:t>
            </a:r>
            <a:r>
              <a:rPr lang="en-US" sz="3200" b="1">
                <a:solidFill>
                  <a:srgbClr val="000099"/>
                </a:solidFill>
                <a:effectLst>
                  <a:outerShdw blurRad="38100" dist="38100" dir="2700000" algn="tl">
                    <a:srgbClr val="C0C0C0"/>
                  </a:outerShdw>
                </a:effectLst>
                <a:latin typeface="+mn-lt"/>
              </a:rPr>
              <a:t>independent events</a:t>
            </a:r>
            <a:r>
              <a:rPr lang="en-US" sz="3200">
                <a:solidFill>
                  <a:srgbClr val="000000"/>
                </a:solidFill>
                <a:latin typeface="+mn-lt"/>
              </a:rPr>
              <a:t> if the fact that </a:t>
            </a:r>
            <a:r>
              <a:rPr lang="en-US" sz="3200" i="1">
                <a:solidFill>
                  <a:srgbClr val="000000"/>
                </a:solidFill>
                <a:latin typeface="+mn-lt"/>
              </a:rPr>
              <a:t>A</a:t>
            </a:r>
            <a:r>
              <a:rPr lang="en-US" sz="3200">
                <a:solidFill>
                  <a:srgbClr val="000000"/>
                </a:solidFill>
                <a:latin typeface="+mn-lt"/>
              </a:rPr>
              <a:t> occurs does not affect the probability of </a:t>
            </a:r>
            <a:r>
              <a:rPr lang="en-US" sz="3200" i="1">
                <a:solidFill>
                  <a:srgbClr val="000000"/>
                </a:solidFill>
                <a:latin typeface="+mn-lt"/>
              </a:rPr>
              <a:t>B</a:t>
            </a:r>
            <a:r>
              <a:rPr lang="en-US" sz="3200">
                <a:solidFill>
                  <a:srgbClr val="000000"/>
                </a:solidFill>
                <a:latin typeface="+mn-lt"/>
              </a:rPr>
              <a:t> occurring.</a:t>
            </a:r>
          </a:p>
        </p:txBody>
      </p:sp>
      <p:graphicFrame>
        <p:nvGraphicFramePr>
          <p:cNvPr id="40992" name="Object 32"/>
          <p:cNvGraphicFramePr>
            <a:graphicFrameLocks noGrp="1" noChangeAspect="1"/>
          </p:cNvGraphicFramePr>
          <p:nvPr>
            <p:ph idx="1"/>
          </p:nvPr>
        </p:nvGraphicFramePr>
        <p:xfrm>
          <a:off x="1017588" y="3733800"/>
          <a:ext cx="6884987" cy="2128838"/>
        </p:xfrm>
        <a:graphic>
          <a:graphicData uri="http://schemas.openxmlformats.org/presentationml/2006/ole">
            <p:oleObj spid="_x0000_s40992" name="Equation" r:id="rId4" imgW="2628900" imgH="812800" progId="">
              <p:embed/>
            </p:oleObj>
          </a:graphicData>
        </a:graphic>
      </p:graphicFrame>
      <p:sp>
        <p:nvSpPr>
          <p:cNvPr id="40995"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9A9A62D3-88E2-4E6C-B1C4-FFF437139753}" type="slidenum">
              <a:rPr lang="en-US" smtClean="0"/>
              <a:pPr fontAlgn="base">
                <a:spcBef>
                  <a:spcPct val="0"/>
                </a:spcBef>
                <a:spcAft>
                  <a:spcPct val="0"/>
                </a:spcAft>
              </a:pPr>
              <a:t>50</a:t>
            </a:fld>
            <a:endParaRPr lang="en-US" smtClean="0"/>
          </a:p>
        </p:txBody>
      </p:sp>
      <p:sp>
        <p:nvSpPr>
          <p:cNvPr id="40996"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40997" name="Picture 2"/>
          <p:cNvPicPr>
            <a:picLocks noChangeAspect="1" noChangeArrowheads="1"/>
          </p:cNvPicPr>
          <p:nvPr/>
        </p:nvPicPr>
        <p:blipFill>
          <a:blip r:embed="rId5"/>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a:xfrm>
            <a:off x="457200" y="457200"/>
            <a:ext cx="8229600" cy="1905000"/>
          </a:xfrm>
        </p:spPr>
        <p:txBody>
          <a:bodyPr/>
          <a:lstStyle/>
          <a:p>
            <a:pPr eaLnBrk="1" hangingPunct="1"/>
            <a:r>
              <a:rPr lang="en-US" smtClean="0"/>
              <a:t>Chapter 4</a:t>
            </a:r>
            <a:br>
              <a:rPr lang="en-US" smtClean="0"/>
            </a:br>
            <a:r>
              <a:rPr lang="en-US" smtClean="0"/>
              <a:t>Probability and Counting Rules</a:t>
            </a:r>
          </a:p>
        </p:txBody>
      </p:sp>
      <p:sp>
        <p:nvSpPr>
          <p:cNvPr id="151554" name="Content Placeholder 2"/>
          <p:cNvSpPr>
            <a:spLocks noGrp="1"/>
          </p:cNvSpPr>
          <p:nvPr>
            <p:ph idx="1"/>
          </p:nvPr>
        </p:nvSpPr>
        <p:spPr>
          <a:xfrm>
            <a:off x="457200" y="3352800"/>
            <a:ext cx="8229600" cy="2514600"/>
          </a:xfrm>
        </p:spPr>
        <p:txBody>
          <a:bodyPr/>
          <a:lstStyle/>
          <a:p>
            <a:pPr eaLnBrk="1" hangingPunct="1">
              <a:buFont typeface="Wingdings" pitchFamily="2" charset="2"/>
              <a:buNone/>
            </a:pPr>
            <a:r>
              <a:rPr lang="en-US" sz="4400" u="sng" smtClean="0"/>
              <a:t>Section 4-3</a:t>
            </a:r>
          </a:p>
          <a:p>
            <a:pPr eaLnBrk="1" hangingPunct="1">
              <a:buFont typeface="Wingdings" pitchFamily="2" charset="2"/>
              <a:buNone/>
            </a:pPr>
            <a:r>
              <a:rPr lang="en-US" sz="3600" smtClean="0"/>
              <a:t>Example 4-23</a:t>
            </a:r>
          </a:p>
          <a:p>
            <a:pPr eaLnBrk="1" hangingPunct="1">
              <a:buFont typeface="Wingdings" pitchFamily="2" charset="2"/>
              <a:buNone/>
            </a:pPr>
            <a:r>
              <a:rPr lang="en-US" sz="3600" smtClean="0"/>
              <a:t>Page #211</a:t>
            </a:r>
          </a:p>
        </p:txBody>
      </p:sp>
      <p:sp>
        <p:nvSpPr>
          <p:cNvPr id="151555"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2A7DD59F-44FF-4611-AA1E-381B3E747AE6}" type="slidenum">
              <a:rPr lang="en-US" smtClean="0"/>
              <a:pPr fontAlgn="base">
                <a:spcBef>
                  <a:spcPct val="0"/>
                </a:spcBef>
                <a:spcAft>
                  <a:spcPct val="0"/>
                </a:spcAft>
              </a:pPr>
              <a:t>51</a:t>
            </a:fld>
            <a:endParaRPr lang="en-US" smtClean="0"/>
          </a:p>
        </p:txBody>
      </p:sp>
      <p:sp>
        <p:nvSpPr>
          <p:cNvPr id="151556"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151557"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48" name="Rectangle 2"/>
          <p:cNvSpPr>
            <a:spLocks noGrp="1" noChangeArrowheads="1"/>
          </p:cNvSpPr>
          <p:nvPr>
            <p:ph type="title"/>
          </p:nvPr>
        </p:nvSpPr>
        <p:spPr>
          <a:xfrm>
            <a:off x="457200" y="457200"/>
            <a:ext cx="8229600" cy="685800"/>
          </a:xfrm>
        </p:spPr>
        <p:txBody>
          <a:bodyPr/>
          <a:lstStyle/>
          <a:p>
            <a:pPr eaLnBrk="1" hangingPunct="1"/>
            <a:r>
              <a:rPr lang="en-US" sz="3600" smtClean="0"/>
              <a:t>Example 4-23: Tossing a Coin</a:t>
            </a:r>
          </a:p>
        </p:txBody>
      </p:sp>
      <p:sp>
        <p:nvSpPr>
          <p:cNvPr id="11267" name="Rectangle 3"/>
          <p:cNvSpPr>
            <a:spLocks noGrp="1" noChangeArrowheads="1"/>
          </p:cNvSpPr>
          <p:nvPr>
            <p:ph type="body" idx="1"/>
          </p:nvPr>
        </p:nvSpPr>
        <p:spPr>
          <a:xfrm>
            <a:off x="533400" y="1143000"/>
            <a:ext cx="8229600" cy="5181600"/>
          </a:xfrm>
        </p:spPr>
        <p:txBody>
          <a:bodyPr/>
          <a:lstStyle/>
          <a:p>
            <a:pPr marL="0" indent="0" eaLnBrk="1" hangingPunct="1">
              <a:buFont typeface="Wingdings" pitchFamily="2" charset="2"/>
              <a:buNone/>
              <a:defRPr/>
            </a:pPr>
            <a:r>
              <a:rPr lang="en-US" sz="2800" dirty="0" smtClean="0"/>
              <a:t>A coin is flipped and a die is rolled. Find the probability of getting a head on the coin and a 4 on the die.</a:t>
            </a:r>
          </a:p>
          <a:p>
            <a:pPr marL="0" indent="0" eaLnBrk="1" hangingPunct="1">
              <a:buFont typeface="Wingdings" pitchFamily="2" charset="2"/>
              <a:buNone/>
              <a:defRPr/>
            </a:pPr>
            <a:endParaRPr lang="en-US" sz="2800" dirty="0" smtClean="0"/>
          </a:p>
          <a:p>
            <a:pPr marL="0" indent="0" eaLnBrk="1" hangingPunct="1">
              <a:buFont typeface="Wingdings" pitchFamily="2" charset="2"/>
              <a:buNone/>
              <a:defRPr/>
            </a:pPr>
            <a:endParaRPr lang="en-US" sz="2800" dirty="0" smtClean="0"/>
          </a:p>
          <a:p>
            <a:pPr marL="0" indent="0" eaLnBrk="1" hangingPunct="1">
              <a:buFont typeface="Wingdings" pitchFamily="2" charset="2"/>
              <a:buNone/>
              <a:defRPr/>
            </a:pPr>
            <a:endParaRPr lang="en-US" sz="2800" dirty="0" smtClean="0"/>
          </a:p>
          <a:p>
            <a:pPr marL="0" indent="0" eaLnBrk="1" hangingPunct="1">
              <a:buFont typeface="Wingdings" pitchFamily="2" charset="2"/>
              <a:buNone/>
              <a:defRPr/>
            </a:pPr>
            <a:endParaRPr lang="en-US" sz="2800" dirty="0" smtClean="0"/>
          </a:p>
          <a:p>
            <a:pPr marL="0" indent="0" eaLnBrk="1" hangingPunct="1">
              <a:buFont typeface="Wingdings" pitchFamily="2" charset="2"/>
              <a:buNone/>
              <a:defRPr/>
            </a:pPr>
            <a:endParaRPr lang="en-US" sz="1600" dirty="0" smtClean="0"/>
          </a:p>
          <a:p>
            <a:pPr marL="0" indent="0" eaLnBrk="1" hangingPunct="1">
              <a:buFont typeface="Wingdings" pitchFamily="2" charset="2"/>
              <a:buNone/>
              <a:defRPr/>
            </a:pPr>
            <a:r>
              <a:rPr lang="en-US" sz="2800" dirty="0" smtClean="0"/>
              <a:t>This problem could be solved using sample space.</a:t>
            </a:r>
          </a:p>
          <a:p>
            <a:pPr marL="0" indent="0" eaLnBrk="1" hangingPunct="1">
              <a:buFont typeface="Wingdings" pitchFamily="2" charset="2"/>
              <a:buNone/>
              <a:defRPr/>
            </a:pPr>
            <a:r>
              <a:rPr lang="en-US" sz="2800" dirty="0" smtClean="0"/>
              <a:t>H1, H2, H3, </a:t>
            </a:r>
            <a:r>
              <a:rPr lang="en-US" sz="2800" dirty="0" smtClean="0">
                <a:solidFill>
                  <a:schemeClr val="bg2">
                    <a:lumMod val="60000"/>
                    <a:lumOff val="40000"/>
                  </a:schemeClr>
                </a:solidFill>
              </a:rPr>
              <a:t>H4</a:t>
            </a:r>
            <a:r>
              <a:rPr lang="en-US" sz="2800" dirty="0" smtClean="0"/>
              <a:t>, H5, H6, T1, T2, T3, T4, T5, T6</a:t>
            </a:r>
          </a:p>
          <a:p>
            <a:pPr marL="0" indent="0" eaLnBrk="1" hangingPunct="1">
              <a:buFont typeface="Wingdings" pitchFamily="2" charset="2"/>
              <a:buNone/>
              <a:defRPr/>
            </a:pPr>
            <a:endParaRPr lang="en-US" sz="2800" dirty="0" smtClean="0"/>
          </a:p>
        </p:txBody>
      </p:sp>
      <p:graphicFrame>
        <p:nvGraphicFramePr>
          <p:cNvPr id="179202" name="Object 62"/>
          <p:cNvGraphicFramePr>
            <a:graphicFrameLocks noChangeAspect="1"/>
          </p:cNvGraphicFramePr>
          <p:nvPr/>
        </p:nvGraphicFramePr>
        <p:xfrm>
          <a:off x="1905000" y="2663825"/>
          <a:ext cx="4745038" cy="1042988"/>
        </p:xfrm>
        <a:graphic>
          <a:graphicData uri="http://schemas.openxmlformats.org/presentationml/2006/ole">
            <p:oleObj spid="_x0000_s42046" name="Equation" r:id="rId4" imgW="2082800" imgH="457200" progId="">
              <p:embed/>
            </p:oleObj>
          </a:graphicData>
        </a:graphic>
      </p:graphicFrame>
      <p:graphicFrame>
        <p:nvGraphicFramePr>
          <p:cNvPr id="180275" name="Object 63"/>
          <p:cNvGraphicFramePr>
            <a:graphicFrameLocks noChangeAspect="1"/>
          </p:cNvGraphicFramePr>
          <p:nvPr/>
        </p:nvGraphicFramePr>
        <p:xfrm>
          <a:off x="4090988" y="3529013"/>
          <a:ext cx="1852612" cy="1042987"/>
        </p:xfrm>
        <a:graphic>
          <a:graphicData uri="http://schemas.openxmlformats.org/presentationml/2006/ole">
            <p:oleObj spid="_x0000_s42047" name="Equation" r:id="rId5" imgW="812447" imgH="457002" progId="">
              <p:embed/>
            </p:oleObj>
          </a:graphicData>
        </a:graphic>
      </p:graphicFrame>
      <p:sp>
        <p:nvSpPr>
          <p:cNvPr id="42050"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BFAB7F9A-C2A6-47F8-BA67-2D7C3D9BA01B}" type="slidenum">
              <a:rPr lang="en-US" smtClean="0"/>
              <a:pPr fontAlgn="base">
                <a:spcBef>
                  <a:spcPct val="0"/>
                </a:spcBef>
                <a:spcAft>
                  <a:spcPct val="0"/>
                </a:spcAft>
              </a:pPr>
              <a:t>52</a:t>
            </a:fld>
            <a:endParaRPr lang="en-US" smtClean="0"/>
          </a:p>
        </p:txBody>
      </p:sp>
      <p:sp>
        <p:nvSpPr>
          <p:cNvPr id="42051"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42052" name="Picture 2"/>
          <p:cNvPicPr>
            <a:picLocks noChangeAspect="1" noChangeArrowheads="1"/>
          </p:cNvPicPr>
          <p:nvPr/>
        </p:nvPicPr>
        <p:blipFill>
          <a:blip r:embed="rId6"/>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92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02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a:xfrm>
            <a:off x="457200" y="457200"/>
            <a:ext cx="8229600" cy="1905000"/>
          </a:xfrm>
        </p:spPr>
        <p:txBody>
          <a:bodyPr/>
          <a:lstStyle/>
          <a:p>
            <a:pPr eaLnBrk="1" hangingPunct="1"/>
            <a:r>
              <a:rPr lang="en-US" smtClean="0"/>
              <a:t>Chapter 4</a:t>
            </a:r>
            <a:br>
              <a:rPr lang="en-US" smtClean="0"/>
            </a:br>
            <a:r>
              <a:rPr lang="en-US" smtClean="0"/>
              <a:t>Probability and Counting Rules</a:t>
            </a:r>
          </a:p>
        </p:txBody>
      </p:sp>
      <p:sp>
        <p:nvSpPr>
          <p:cNvPr id="156674" name="Content Placeholder 2"/>
          <p:cNvSpPr>
            <a:spLocks noGrp="1"/>
          </p:cNvSpPr>
          <p:nvPr>
            <p:ph idx="1"/>
          </p:nvPr>
        </p:nvSpPr>
        <p:spPr>
          <a:xfrm>
            <a:off x="457200" y="3352800"/>
            <a:ext cx="8229600" cy="2514600"/>
          </a:xfrm>
        </p:spPr>
        <p:txBody>
          <a:bodyPr/>
          <a:lstStyle/>
          <a:p>
            <a:pPr eaLnBrk="1" hangingPunct="1">
              <a:buFont typeface="Wingdings" pitchFamily="2" charset="2"/>
              <a:buNone/>
            </a:pPr>
            <a:r>
              <a:rPr lang="en-US" sz="4400" u="sng" smtClean="0"/>
              <a:t>Section 4-3</a:t>
            </a:r>
          </a:p>
          <a:p>
            <a:pPr eaLnBrk="1" hangingPunct="1">
              <a:buFont typeface="Wingdings" pitchFamily="2" charset="2"/>
              <a:buNone/>
            </a:pPr>
            <a:r>
              <a:rPr lang="en-US" sz="3600" smtClean="0"/>
              <a:t>Example 4-26</a:t>
            </a:r>
          </a:p>
          <a:p>
            <a:pPr eaLnBrk="1" hangingPunct="1">
              <a:buFont typeface="Wingdings" pitchFamily="2" charset="2"/>
              <a:buNone/>
            </a:pPr>
            <a:r>
              <a:rPr lang="en-US" sz="3600" smtClean="0"/>
              <a:t>Page #212</a:t>
            </a:r>
          </a:p>
        </p:txBody>
      </p:sp>
      <p:sp>
        <p:nvSpPr>
          <p:cNvPr id="156675"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2E345363-0A48-49CB-9F69-B0EDC3697CAC}" type="slidenum">
              <a:rPr lang="en-US" smtClean="0"/>
              <a:pPr fontAlgn="base">
                <a:spcBef>
                  <a:spcPct val="0"/>
                </a:spcBef>
                <a:spcAft>
                  <a:spcPct val="0"/>
                </a:spcAft>
              </a:pPr>
              <a:t>53</a:t>
            </a:fld>
            <a:endParaRPr lang="en-US" smtClean="0"/>
          </a:p>
        </p:txBody>
      </p:sp>
      <p:sp>
        <p:nvSpPr>
          <p:cNvPr id="156676"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156677"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72" name="Rectangle 2"/>
          <p:cNvSpPr>
            <a:spLocks noGrp="1" noChangeArrowheads="1"/>
          </p:cNvSpPr>
          <p:nvPr>
            <p:ph type="title"/>
          </p:nvPr>
        </p:nvSpPr>
        <p:spPr>
          <a:xfrm>
            <a:off x="457200" y="457200"/>
            <a:ext cx="8229600" cy="685800"/>
          </a:xfrm>
        </p:spPr>
        <p:txBody>
          <a:bodyPr/>
          <a:lstStyle/>
          <a:p>
            <a:pPr eaLnBrk="1" hangingPunct="1"/>
            <a:r>
              <a:rPr lang="en-US" sz="3600" smtClean="0"/>
              <a:t>Example 4-26: Survey on Stress</a:t>
            </a:r>
          </a:p>
        </p:txBody>
      </p:sp>
      <p:sp>
        <p:nvSpPr>
          <p:cNvPr id="43073" name="Rectangle 3"/>
          <p:cNvSpPr>
            <a:spLocks noGrp="1" noChangeArrowheads="1"/>
          </p:cNvSpPr>
          <p:nvPr>
            <p:ph type="body" idx="1"/>
          </p:nvPr>
        </p:nvSpPr>
        <p:spPr>
          <a:xfrm>
            <a:off x="533400" y="1143000"/>
            <a:ext cx="8229600" cy="2286000"/>
          </a:xfrm>
        </p:spPr>
        <p:txBody>
          <a:bodyPr/>
          <a:lstStyle/>
          <a:p>
            <a:pPr marL="0" indent="0" eaLnBrk="1" hangingPunct="1">
              <a:buFont typeface="Wingdings" pitchFamily="2" charset="2"/>
              <a:buNone/>
            </a:pPr>
            <a:r>
              <a:rPr lang="en-US" sz="2800" smtClean="0"/>
              <a:t>A Harris poll found that 46% of Americans say they suffer great stress at least once a week. If three people are selected at random, find the probability that all three will say that they suffer great stress at least once a week.</a:t>
            </a:r>
          </a:p>
        </p:txBody>
      </p:sp>
      <p:graphicFrame>
        <p:nvGraphicFramePr>
          <p:cNvPr id="179202" name="Object 62"/>
          <p:cNvGraphicFramePr>
            <a:graphicFrameLocks noChangeAspect="1"/>
          </p:cNvGraphicFramePr>
          <p:nvPr/>
        </p:nvGraphicFramePr>
        <p:xfrm>
          <a:off x="1795463" y="3714750"/>
          <a:ext cx="5381625" cy="1042988"/>
        </p:xfrm>
        <a:graphic>
          <a:graphicData uri="http://schemas.openxmlformats.org/presentationml/2006/ole">
            <p:oleObj spid="_x0000_s43070" name="Equation" r:id="rId4" imgW="2362200" imgH="457200" progId="">
              <p:embed/>
            </p:oleObj>
          </a:graphicData>
        </a:graphic>
      </p:graphicFrame>
      <p:graphicFrame>
        <p:nvGraphicFramePr>
          <p:cNvPr id="180275" name="Object 63"/>
          <p:cNvGraphicFramePr>
            <a:graphicFrameLocks noChangeAspect="1"/>
          </p:cNvGraphicFramePr>
          <p:nvPr/>
        </p:nvGraphicFramePr>
        <p:xfrm>
          <a:off x="4321175" y="4784725"/>
          <a:ext cx="3070225" cy="1158875"/>
        </p:xfrm>
        <a:graphic>
          <a:graphicData uri="http://schemas.openxmlformats.org/presentationml/2006/ole">
            <p:oleObj spid="_x0000_s43071" name="Equation" r:id="rId5" imgW="1346200" imgH="508000" progId="">
              <p:embed/>
            </p:oleObj>
          </a:graphicData>
        </a:graphic>
      </p:graphicFrame>
      <p:sp>
        <p:nvSpPr>
          <p:cNvPr id="43074"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1FB25404-F6F6-4909-84B5-4F8066AE89B9}" type="slidenum">
              <a:rPr lang="en-US" smtClean="0"/>
              <a:pPr fontAlgn="base">
                <a:spcBef>
                  <a:spcPct val="0"/>
                </a:spcBef>
                <a:spcAft>
                  <a:spcPct val="0"/>
                </a:spcAft>
              </a:pPr>
              <a:t>54</a:t>
            </a:fld>
            <a:endParaRPr lang="en-US" smtClean="0"/>
          </a:p>
        </p:txBody>
      </p:sp>
      <p:sp>
        <p:nvSpPr>
          <p:cNvPr id="43075"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43076" name="Picture 2"/>
          <p:cNvPicPr>
            <a:picLocks noChangeAspect="1" noChangeArrowheads="1"/>
          </p:cNvPicPr>
          <p:nvPr/>
        </p:nvPicPr>
        <p:blipFill>
          <a:blip r:embed="rId6"/>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92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0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title"/>
          </p:nvPr>
        </p:nvSpPr>
        <p:spPr>
          <a:xfrm>
            <a:off x="457200" y="457200"/>
            <a:ext cx="8229600" cy="1905000"/>
          </a:xfrm>
        </p:spPr>
        <p:txBody>
          <a:bodyPr/>
          <a:lstStyle/>
          <a:p>
            <a:pPr eaLnBrk="1" hangingPunct="1"/>
            <a:r>
              <a:rPr lang="en-US" smtClean="0"/>
              <a:t>Chapter 4</a:t>
            </a:r>
            <a:br>
              <a:rPr lang="en-US" smtClean="0"/>
            </a:br>
            <a:r>
              <a:rPr lang="en-US" smtClean="0"/>
              <a:t>Probability and Counting Rules</a:t>
            </a:r>
          </a:p>
        </p:txBody>
      </p:sp>
      <p:sp>
        <p:nvSpPr>
          <p:cNvPr id="161794" name="Content Placeholder 2"/>
          <p:cNvSpPr>
            <a:spLocks noGrp="1"/>
          </p:cNvSpPr>
          <p:nvPr>
            <p:ph idx="1"/>
          </p:nvPr>
        </p:nvSpPr>
        <p:spPr>
          <a:xfrm>
            <a:off x="457200" y="3352800"/>
            <a:ext cx="8229600" cy="2514600"/>
          </a:xfrm>
        </p:spPr>
        <p:txBody>
          <a:bodyPr/>
          <a:lstStyle/>
          <a:p>
            <a:pPr eaLnBrk="1" hangingPunct="1">
              <a:buFont typeface="Wingdings" pitchFamily="2" charset="2"/>
              <a:buNone/>
            </a:pPr>
            <a:r>
              <a:rPr lang="en-US" sz="4400" u="sng" smtClean="0"/>
              <a:t>Section 4-3</a:t>
            </a:r>
          </a:p>
          <a:p>
            <a:pPr eaLnBrk="1" hangingPunct="1">
              <a:buFont typeface="Wingdings" pitchFamily="2" charset="2"/>
              <a:buNone/>
            </a:pPr>
            <a:r>
              <a:rPr lang="en-US" sz="3600" smtClean="0"/>
              <a:t>Example 4-28</a:t>
            </a:r>
          </a:p>
          <a:p>
            <a:pPr eaLnBrk="1" hangingPunct="1">
              <a:buFont typeface="Wingdings" pitchFamily="2" charset="2"/>
              <a:buNone/>
            </a:pPr>
            <a:r>
              <a:rPr lang="en-US" sz="3600" smtClean="0"/>
              <a:t>Page #214</a:t>
            </a:r>
          </a:p>
        </p:txBody>
      </p:sp>
      <p:sp>
        <p:nvSpPr>
          <p:cNvPr id="161795"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04123D45-74A9-4B13-80BC-BEBAA6B327A4}" type="slidenum">
              <a:rPr lang="en-US" smtClean="0"/>
              <a:pPr fontAlgn="base">
                <a:spcBef>
                  <a:spcPct val="0"/>
                </a:spcBef>
                <a:spcAft>
                  <a:spcPct val="0"/>
                </a:spcAft>
              </a:pPr>
              <a:t>55</a:t>
            </a:fld>
            <a:endParaRPr lang="en-US" smtClean="0"/>
          </a:p>
        </p:txBody>
      </p:sp>
      <p:sp>
        <p:nvSpPr>
          <p:cNvPr id="161796"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161797"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58" name="Rectangle 2"/>
          <p:cNvSpPr>
            <a:spLocks noGrp="1" noChangeArrowheads="1"/>
          </p:cNvSpPr>
          <p:nvPr>
            <p:ph type="title"/>
          </p:nvPr>
        </p:nvSpPr>
        <p:spPr>
          <a:xfrm>
            <a:off x="457200" y="457200"/>
            <a:ext cx="8229600" cy="685800"/>
          </a:xfrm>
        </p:spPr>
        <p:txBody>
          <a:bodyPr/>
          <a:lstStyle/>
          <a:p>
            <a:pPr eaLnBrk="1" hangingPunct="1"/>
            <a:r>
              <a:rPr lang="en-US" sz="3600" smtClean="0"/>
              <a:t>Example 4-28: University Crime</a:t>
            </a:r>
          </a:p>
        </p:txBody>
      </p:sp>
      <p:sp>
        <p:nvSpPr>
          <p:cNvPr id="44159" name="Rectangle 3"/>
          <p:cNvSpPr>
            <a:spLocks noGrp="1" noChangeArrowheads="1"/>
          </p:cNvSpPr>
          <p:nvPr>
            <p:ph type="body" idx="1"/>
          </p:nvPr>
        </p:nvSpPr>
        <p:spPr>
          <a:xfrm>
            <a:off x="533400" y="1143000"/>
            <a:ext cx="8229600" cy="2895600"/>
          </a:xfrm>
        </p:spPr>
        <p:txBody>
          <a:bodyPr/>
          <a:lstStyle/>
          <a:p>
            <a:pPr marL="0" indent="0" eaLnBrk="1" hangingPunct="1">
              <a:buFont typeface="Wingdings" pitchFamily="2" charset="2"/>
              <a:buNone/>
            </a:pPr>
            <a:r>
              <a:rPr lang="en-US" sz="2800" smtClean="0"/>
              <a:t>At a university in western Pennsylvania, there were 5 burglaries reported in 2003, 16 in 2004, and 32 in 2005. If a researcher wishes to select at random two burglaries to further investigate, find the probability that both will have occurred in 2004.</a:t>
            </a:r>
          </a:p>
        </p:txBody>
      </p:sp>
      <p:graphicFrame>
        <p:nvGraphicFramePr>
          <p:cNvPr id="179202" name="Object 122"/>
          <p:cNvGraphicFramePr>
            <a:graphicFrameLocks noChangeAspect="1"/>
          </p:cNvGraphicFramePr>
          <p:nvPr/>
        </p:nvGraphicFramePr>
        <p:xfrm>
          <a:off x="2286000" y="3810000"/>
          <a:ext cx="4802188" cy="1101725"/>
        </p:xfrm>
        <a:graphic>
          <a:graphicData uri="http://schemas.openxmlformats.org/presentationml/2006/ole">
            <p:oleObj spid="_x0000_s44154" name="Equation" r:id="rId4" imgW="2108200" imgH="482600" progId="">
              <p:embed/>
            </p:oleObj>
          </a:graphicData>
        </a:graphic>
      </p:graphicFrame>
      <p:graphicFrame>
        <p:nvGraphicFramePr>
          <p:cNvPr id="180275" name="Object 123"/>
          <p:cNvGraphicFramePr>
            <a:graphicFrameLocks noChangeAspect="1"/>
          </p:cNvGraphicFramePr>
          <p:nvPr/>
        </p:nvGraphicFramePr>
        <p:xfrm>
          <a:off x="4281488" y="4953000"/>
          <a:ext cx="868362" cy="898525"/>
        </p:xfrm>
        <a:graphic>
          <a:graphicData uri="http://schemas.openxmlformats.org/presentationml/2006/ole">
            <p:oleObj spid="_x0000_s44155" name="Equation" r:id="rId5" imgW="380835" imgH="393529" progId="">
              <p:embed/>
            </p:oleObj>
          </a:graphicData>
        </a:graphic>
      </p:graphicFrame>
      <p:graphicFrame>
        <p:nvGraphicFramePr>
          <p:cNvPr id="183300" name="Object 124"/>
          <p:cNvGraphicFramePr>
            <a:graphicFrameLocks noChangeAspect="1"/>
          </p:cNvGraphicFramePr>
          <p:nvPr/>
        </p:nvGraphicFramePr>
        <p:xfrm>
          <a:off x="5146675" y="4953000"/>
          <a:ext cx="492125" cy="898525"/>
        </p:xfrm>
        <a:graphic>
          <a:graphicData uri="http://schemas.openxmlformats.org/presentationml/2006/ole">
            <p:oleObj spid="_x0000_s44156" name="Equation" r:id="rId6" imgW="215713" imgH="393359" progId="">
              <p:embed/>
            </p:oleObj>
          </a:graphicData>
        </a:graphic>
      </p:graphicFrame>
      <p:graphicFrame>
        <p:nvGraphicFramePr>
          <p:cNvPr id="183301" name="Object 125"/>
          <p:cNvGraphicFramePr>
            <a:graphicFrameLocks noChangeAspect="1"/>
          </p:cNvGraphicFramePr>
          <p:nvPr/>
        </p:nvGraphicFramePr>
        <p:xfrm>
          <a:off x="5675313" y="4953000"/>
          <a:ext cx="954087" cy="898525"/>
        </p:xfrm>
        <a:graphic>
          <a:graphicData uri="http://schemas.openxmlformats.org/presentationml/2006/ole">
            <p:oleObj spid="_x0000_s44157" name="Equation" r:id="rId7" imgW="418918" imgH="393529" progId="">
              <p:embed/>
            </p:oleObj>
          </a:graphicData>
        </a:graphic>
      </p:graphicFrame>
      <p:sp>
        <p:nvSpPr>
          <p:cNvPr id="44160"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619BB6D2-BD0D-4E3F-85F4-B7C876A3F2A3}" type="slidenum">
              <a:rPr lang="en-US" smtClean="0"/>
              <a:pPr fontAlgn="base">
                <a:spcBef>
                  <a:spcPct val="0"/>
                </a:spcBef>
                <a:spcAft>
                  <a:spcPct val="0"/>
                </a:spcAft>
              </a:pPr>
              <a:t>56</a:t>
            </a:fld>
            <a:endParaRPr lang="en-US" smtClean="0"/>
          </a:p>
        </p:txBody>
      </p:sp>
      <p:sp>
        <p:nvSpPr>
          <p:cNvPr id="44161"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44162" name="Picture 2"/>
          <p:cNvPicPr>
            <a:picLocks noChangeAspect="1" noChangeArrowheads="1"/>
          </p:cNvPicPr>
          <p:nvPr/>
        </p:nvPicPr>
        <p:blipFill>
          <a:blip r:embed="rId8"/>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92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02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33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3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89" name="Rectangle 2"/>
          <p:cNvSpPr>
            <a:spLocks noGrp="1" noChangeArrowheads="1"/>
          </p:cNvSpPr>
          <p:nvPr>
            <p:ph type="title"/>
          </p:nvPr>
        </p:nvSpPr>
        <p:spPr>
          <a:xfrm>
            <a:off x="457200" y="304800"/>
            <a:ext cx="8229600" cy="914400"/>
          </a:xfrm>
        </p:spPr>
        <p:txBody>
          <a:bodyPr/>
          <a:lstStyle/>
          <a:p>
            <a:pPr eaLnBrk="1" hangingPunct="1"/>
            <a:r>
              <a:rPr lang="en-US" sz="4000" smtClean="0"/>
              <a:t>4.3 Conditional Probability</a:t>
            </a:r>
            <a:r>
              <a:rPr lang="en-US" smtClean="0"/>
              <a:t> </a:t>
            </a:r>
          </a:p>
        </p:txBody>
      </p:sp>
      <p:sp>
        <p:nvSpPr>
          <p:cNvPr id="78851" name="Rectangle 3"/>
          <p:cNvSpPr>
            <a:spLocks noChangeArrowheads="1"/>
          </p:cNvSpPr>
          <p:nvPr/>
        </p:nvSpPr>
        <p:spPr bwMode="auto">
          <a:xfrm>
            <a:off x="533400" y="1524000"/>
            <a:ext cx="8001000" cy="1554163"/>
          </a:xfrm>
          <a:prstGeom prst="rect">
            <a:avLst/>
          </a:prstGeom>
          <a:noFill/>
          <a:ln w="9525">
            <a:noFill/>
            <a:miter lim="800000"/>
            <a:headEnd/>
            <a:tailEnd/>
          </a:ln>
          <a:effectLst/>
        </p:spPr>
        <p:txBody>
          <a:bodyPr>
            <a:spAutoFit/>
          </a:bodyPr>
          <a:lstStyle/>
          <a:p>
            <a:pPr>
              <a:spcBef>
                <a:spcPct val="50000"/>
              </a:spcBef>
              <a:buClr>
                <a:srgbClr val="00007D"/>
              </a:buClr>
              <a:buSzPct val="75000"/>
              <a:buFont typeface="Wingdings" pitchFamily="2" charset="2"/>
              <a:buChar char="n"/>
              <a:defRPr/>
            </a:pPr>
            <a:r>
              <a:rPr lang="en-US" sz="3200" b="1">
                <a:solidFill>
                  <a:srgbClr val="000099"/>
                </a:solidFill>
                <a:effectLst>
                  <a:outerShdw blurRad="38100" dist="38100" dir="2700000" algn="tl">
                    <a:srgbClr val="C0C0C0"/>
                  </a:outerShdw>
                </a:effectLst>
                <a:latin typeface="+mn-lt"/>
              </a:rPr>
              <a:t>Conditional probability</a:t>
            </a:r>
            <a:r>
              <a:rPr lang="en-US" sz="3200">
                <a:solidFill>
                  <a:srgbClr val="000000"/>
                </a:solidFill>
                <a:latin typeface="+mn-lt"/>
              </a:rPr>
              <a:t> is the probability that the second event </a:t>
            </a:r>
            <a:r>
              <a:rPr lang="en-US" sz="3200" i="1">
                <a:solidFill>
                  <a:srgbClr val="000000"/>
                </a:solidFill>
                <a:latin typeface="+mn-lt"/>
              </a:rPr>
              <a:t>B</a:t>
            </a:r>
            <a:r>
              <a:rPr lang="en-US" sz="3200">
                <a:solidFill>
                  <a:srgbClr val="000000"/>
                </a:solidFill>
                <a:latin typeface="+mn-lt"/>
              </a:rPr>
              <a:t> occurs given that the first event </a:t>
            </a:r>
            <a:r>
              <a:rPr lang="en-US" sz="3200" i="1">
                <a:solidFill>
                  <a:srgbClr val="000000"/>
                </a:solidFill>
                <a:latin typeface="+mn-lt"/>
              </a:rPr>
              <a:t>A</a:t>
            </a:r>
            <a:r>
              <a:rPr lang="en-US" sz="3200">
                <a:solidFill>
                  <a:srgbClr val="000000"/>
                </a:solidFill>
                <a:latin typeface="+mn-lt"/>
              </a:rPr>
              <a:t> has occurred.</a:t>
            </a:r>
          </a:p>
        </p:txBody>
      </p:sp>
      <p:graphicFrame>
        <p:nvGraphicFramePr>
          <p:cNvPr id="45088" name="Object 32"/>
          <p:cNvGraphicFramePr>
            <a:graphicFrameLocks noGrp="1" noChangeAspect="1"/>
          </p:cNvGraphicFramePr>
          <p:nvPr>
            <p:ph idx="1"/>
          </p:nvPr>
        </p:nvGraphicFramePr>
        <p:xfrm>
          <a:off x="1820863" y="3662363"/>
          <a:ext cx="4733925" cy="2043112"/>
        </p:xfrm>
        <a:graphic>
          <a:graphicData uri="http://schemas.openxmlformats.org/presentationml/2006/ole">
            <p:oleObj spid="_x0000_s45088" name="Equation" r:id="rId4" imgW="1765300" imgH="762000" progId="">
              <p:embed/>
            </p:oleObj>
          </a:graphicData>
        </a:graphic>
      </p:graphicFrame>
      <p:sp>
        <p:nvSpPr>
          <p:cNvPr id="45091"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4540D81B-282A-4488-8464-5242E415FDA1}" type="slidenum">
              <a:rPr lang="en-US" smtClean="0"/>
              <a:pPr fontAlgn="base">
                <a:spcBef>
                  <a:spcPct val="0"/>
                </a:spcBef>
                <a:spcAft>
                  <a:spcPct val="0"/>
                </a:spcAft>
              </a:pPr>
              <a:t>57</a:t>
            </a:fld>
            <a:endParaRPr lang="en-US" smtClean="0"/>
          </a:p>
        </p:txBody>
      </p:sp>
      <p:sp>
        <p:nvSpPr>
          <p:cNvPr id="45092"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45093" name="Picture 2"/>
          <p:cNvPicPr>
            <a:picLocks noChangeAspect="1" noChangeArrowheads="1"/>
          </p:cNvPicPr>
          <p:nvPr/>
        </p:nvPicPr>
        <p:blipFill>
          <a:blip r:embed="rId5"/>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1"/>
          <p:cNvSpPr>
            <a:spLocks noGrp="1"/>
          </p:cNvSpPr>
          <p:nvPr>
            <p:ph type="title"/>
          </p:nvPr>
        </p:nvSpPr>
        <p:spPr>
          <a:xfrm>
            <a:off x="457200" y="457200"/>
            <a:ext cx="8229600" cy="1905000"/>
          </a:xfrm>
        </p:spPr>
        <p:txBody>
          <a:bodyPr/>
          <a:lstStyle/>
          <a:p>
            <a:pPr eaLnBrk="1" hangingPunct="1"/>
            <a:r>
              <a:rPr lang="en-US" smtClean="0"/>
              <a:t>Chapter 4</a:t>
            </a:r>
            <a:br>
              <a:rPr lang="en-US" smtClean="0"/>
            </a:br>
            <a:r>
              <a:rPr lang="en-US" smtClean="0"/>
              <a:t>Probability and Counting Rules</a:t>
            </a:r>
          </a:p>
        </p:txBody>
      </p:sp>
      <p:sp>
        <p:nvSpPr>
          <p:cNvPr id="169986" name="Content Placeholder 2"/>
          <p:cNvSpPr>
            <a:spLocks noGrp="1"/>
          </p:cNvSpPr>
          <p:nvPr>
            <p:ph idx="1"/>
          </p:nvPr>
        </p:nvSpPr>
        <p:spPr>
          <a:xfrm>
            <a:off x="457200" y="3352800"/>
            <a:ext cx="8229600" cy="2514600"/>
          </a:xfrm>
        </p:spPr>
        <p:txBody>
          <a:bodyPr/>
          <a:lstStyle/>
          <a:p>
            <a:pPr eaLnBrk="1" hangingPunct="1">
              <a:buFont typeface="Wingdings" pitchFamily="2" charset="2"/>
              <a:buNone/>
            </a:pPr>
            <a:r>
              <a:rPr lang="en-US" sz="4400" u="sng" smtClean="0"/>
              <a:t>Section 4-3</a:t>
            </a:r>
          </a:p>
          <a:p>
            <a:pPr eaLnBrk="1" hangingPunct="1">
              <a:buFont typeface="Wingdings" pitchFamily="2" charset="2"/>
              <a:buNone/>
            </a:pPr>
            <a:r>
              <a:rPr lang="en-US" sz="3600" smtClean="0"/>
              <a:t>Example 4-33</a:t>
            </a:r>
          </a:p>
          <a:p>
            <a:pPr eaLnBrk="1" hangingPunct="1">
              <a:buFont typeface="Wingdings" pitchFamily="2" charset="2"/>
              <a:buNone/>
            </a:pPr>
            <a:r>
              <a:rPr lang="en-US" sz="3600" smtClean="0"/>
              <a:t>Page #217</a:t>
            </a:r>
          </a:p>
        </p:txBody>
      </p:sp>
      <p:sp>
        <p:nvSpPr>
          <p:cNvPr id="169987"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48944F10-ECFA-481F-8198-45355144AA40}" type="slidenum">
              <a:rPr lang="en-US" smtClean="0"/>
              <a:pPr fontAlgn="base">
                <a:spcBef>
                  <a:spcPct val="0"/>
                </a:spcBef>
                <a:spcAft>
                  <a:spcPct val="0"/>
                </a:spcAft>
              </a:pPr>
              <a:t>58</a:t>
            </a:fld>
            <a:endParaRPr lang="en-US" smtClean="0"/>
          </a:p>
        </p:txBody>
      </p:sp>
      <p:sp>
        <p:nvSpPr>
          <p:cNvPr id="169988"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169989"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44" name="Rectangle 2"/>
          <p:cNvSpPr>
            <a:spLocks noGrp="1" noChangeArrowheads="1"/>
          </p:cNvSpPr>
          <p:nvPr>
            <p:ph type="title"/>
          </p:nvPr>
        </p:nvSpPr>
        <p:spPr>
          <a:xfrm>
            <a:off x="457200" y="457200"/>
            <a:ext cx="8229600" cy="685800"/>
          </a:xfrm>
        </p:spPr>
        <p:txBody>
          <a:bodyPr/>
          <a:lstStyle/>
          <a:p>
            <a:pPr eaLnBrk="1" hangingPunct="1"/>
            <a:r>
              <a:rPr lang="en-US" sz="3600" smtClean="0"/>
              <a:t>Example 4-33: Parking Tickets</a:t>
            </a:r>
          </a:p>
        </p:txBody>
      </p:sp>
      <p:sp>
        <p:nvSpPr>
          <p:cNvPr id="11267" name="Rectangle 3"/>
          <p:cNvSpPr>
            <a:spLocks noGrp="1" noChangeArrowheads="1"/>
          </p:cNvSpPr>
          <p:nvPr>
            <p:ph type="body" idx="1"/>
          </p:nvPr>
        </p:nvSpPr>
        <p:spPr>
          <a:xfrm>
            <a:off x="533400" y="1143000"/>
            <a:ext cx="8382000" cy="4038600"/>
          </a:xfrm>
        </p:spPr>
        <p:txBody>
          <a:bodyPr/>
          <a:lstStyle/>
          <a:p>
            <a:pPr marL="0" indent="0" eaLnBrk="1" hangingPunct="1">
              <a:buFont typeface="Wingdings" pitchFamily="2" charset="2"/>
              <a:buNone/>
            </a:pPr>
            <a:r>
              <a:rPr lang="en-US" sz="2800" smtClean="0"/>
              <a:t>The probability that Sam parks in a no-parking zone </a:t>
            </a:r>
            <a:r>
              <a:rPr lang="en-US" sz="2800" i="1" smtClean="0"/>
              <a:t>and gets a parking ticket is 0.06, </a:t>
            </a:r>
            <a:r>
              <a:rPr lang="en-US" sz="2800" smtClean="0"/>
              <a:t>and the probability that Sam cannot find a legal parking space and has to park in the no-parking zone is 0.20. On Tuesday, Sam arrives at school and has to park in a no-parking zone. Find the probability that he will get a parking ticket.</a:t>
            </a:r>
          </a:p>
          <a:p>
            <a:pPr marL="0" indent="0" eaLnBrk="1" hangingPunct="1">
              <a:buFont typeface="Wingdings" pitchFamily="2" charset="2"/>
              <a:buNone/>
            </a:pPr>
            <a:endParaRPr lang="en-US" sz="1100" smtClean="0"/>
          </a:p>
          <a:p>
            <a:pPr marL="0" indent="0" eaLnBrk="1" hangingPunct="1">
              <a:buFont typeface="Wingdings" pitchFamily="2" charset="2"/>
              <a:buNone/>
            </a:pPr>
            <a:r>
              <a:rPr lang="en-US" sz="2800" i="1" smtClean="0"/>
              <a:t>N </a:t>
            </a:r>
            <a:r>
              <a:rPr lang="en-US" sz="2800" smtClean="0"/>
              <a:t>= parking in a no-parking zone</a:t>
            </a:r>
          </a:p>
          <a:p>
            <a:pPr marL="0" indent="0" eaLnBrk="1" hangingPunct="1">
              <a:buFont typeface="Wingdings" pitchFamily="2" charset="2"/>
              <a:buNone/>
            </a:pPr>
            <a:r>
              <a:rPr lang="en-US" sz="2800" i="1" smtClean="0"/>
              <a:t>T </a:t>
            </a:r>
            <a:r>
              <a:rPr lang="en-US" sz="2800" smtClean="0"/>
              <a:t>= getting a ticket</a:t>
            </a:r>
          </a:p>
        </p:txBody>
      </p:sp>
      <p:graphicFrame>
        <p:nvGraphicFramePr>
          <p:cNvPr id="180275" name="Object 62"/>
          <p:cNvGraphicFramePr>
            <a:graphicFrameLocks noChangeAspect="1"/>
          </p:cNvGraphicFramePr>
          <p:nvPr/>
        </p:nvGraphicFramePr>
        <p:xfrm>
          <a:off x="5173663" y="5392738"/>
          <a:ext cx="2141537" cy="898525"/>
        </p:xfrm>
        <a:graphic>
          <a:graphicData uri="http://schemas.openxmlformats.org/presentationml/2006/ole">
            <p:oleObj spid="_x0000_s46142" name="Equation" r:id="rId4" imgW="939392" imgH="393529" progId="">
              <p:embed/>
            </p:oleObj>
          </a:graphicData>
        </a:graphic>
      </p:graphicFrame>
      <p:graphicFrame>
        <p:nvGraphicFramePr>
          <p:cNvPr id="184326" name="Object 63"/>
          <p:cNvGraphicFramePr>
            <a:graphicFrameLocks noChangeAspect="1"/>
          </p:cNvGraphicFramePr>
          <p:nvPr/>
        </p:nvGraphicFramePr>
        <p:xfrm>
          <a:off x="1735138" y="5329238"/>
          <a:ext cx="3498850" cy="1071562"/>
        </p:xfrm>
        <a:graphic>
          <a:graphicData uri="http://schemas.openxmlformats.org/presentationml/2006/ole">
            <p:oleObj spid="_x0000_s46143" name="Equation" r:id="rId5" imgW="1536480" imgH="469800" progId="">
              <p:embed/>
            </p:oleObj>
          </a:graphicData>
        </a:graphic>
      </p:graphicFrame>
      <p:sp>
        <p:nvSpPr>
          <p:cNvPr id="46146"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D47E8ED2-1567-43F9-A07D-363BC09F4761}" type="slidenum">
              <a:rPr lang="en-US" smtClean="0"/>
              <a:pPr fontAlgn="base">
                <a:spcBef>
                  <a:spcPct val="0"/>
                </a:spcBef>
                <a:spcAft>
                  <a:spcPct val="0"/>
                </a:spcAft>
              </a:pPr>
              <a:t>59</a:t>
            </a:fld>
            <a:endParaRPr lang="en-US" smtClean="0"/>
          </a:p>
        </p:txBody>
      </p:sp>
      <p:sp>
        <p:nvSpPr>
          <p:cNvPr id="46147"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46148" name="Picture 2"/>
          <p:cNvPicPr>
            <a:picLocks noChangeAspect="1" noChangeArrowheads="1"/>
          </p:cNvPicPr>
          <p:nvPr/>
        </p:nvPicPr>
        <p:blipFill>
          <a:blip r:embed="rId6"/>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0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a:xfrm>
            <a:off x="457200" y="304800"/>
            <a:ext cx="8229600" cy="990600"/>
          </a:xfrm>
        </p:spPr>
        <p:txBody>
          <a:bodyPr/>
          <a:lstStyle/>
          <a:p>
            <a:pPr eaLnBrk="1" hangingPunct="1"/>
            <a:r>
              <a:rPr lang="en-US" sz="4000" smtClean="0"/>
              <a:t>4-1 Sample Spaces and Probability</a:t>
            </a:r>
          </a:p>
        </p:txBody>
      </p:sp>
      <p:sp>
        <p:nvSpPr>
          <p:cNvPr id="8195" name="Rectangle 3"/>
          <p:cNvSpPr>
            <a:spLocks noGrp="1" noChangeArrowheads="1"/>
          </p:cNvSpPr>
          <p:nvPr>
            <p:ph type="body" idx="1"/>
          </p:nvPr>
        </p:nvSpPr>
        <p:spPr>
          <a:xfrm>
            <a:off x="457200" y="1295400"/>
            <a:ext cx="8077200" cy="4724400"/>
          </a:xfrm>
        </p:spPr>
        <p:txBody>
          <a:bodyPr/>
          <a:lstStyle/>
          <a:p>
            <a:pPr eaLnBrk="1" hangingPunct="1">
              <a:spcBef>
                <a:spcPct val="50000"/>
              </a:spcBef>
              <a:defRPr/>
            </a:pPr>
            <a:r>
              <a:rPr lang="en-US" smtClean="0"/>
              <a:t>A </a:t>
            </a:r>
            <a:r>
              <a:rPr lang="en-US" b="1" smtClean="0">
                <a:solidFill>
                  <a:srgbClr val="000099"/>
                </a:solidFill>
                <a:effectLst>
                  <a:outerShdw blurRad="38100" dist="38100" dir="2700000" algn="tl">
                    <a:srgbClr val="C0C0C0"/>
                  </a:outerShdw>
                </a:effectLst>
              </a:rPr>
              <a:t>probability experiment</a:t>
            </a:r>
            <a:r>
              <a:rPr lang="en-US" smtClean="0"/>
              <a:t> is a chance process that leads to well-defined results called outcomes.</a:t>
            </a:r>
          </a:p>
          <a:p>
            <a:pPr eaLnBrk="1" hangingPunct="1">
              <a:spcBef>
                <a:spcPct val="50000"/>
              </a:spcBef>
              <a:defRPr/>
            </a:pPr>
            <a:r>
              <a:rPr lang="en-US" smtClean="0"/>
              <a:t>An </a:t>
            </a:r>
            <a:r>
              <a:rPr lang="en-US" b="1" smtClean="0">
                <a:solidFill>
                  <a:srgbClr val="000099"/>
                </a:solidFill>
                <a:effectLst>
                  <a:outerShdw blurRad="38100" dist="38100" dir="2700000" algn="tl">
                    <a:srgbClr val="C0C0C0"/>
                  </a:outerShdw>
                </a:effectLst>
              </a:rPr>
              <a:t>outcome</a:t>
            </a:r>
            <a:r>
              <a:rPr lang="en-US" smtClean="0"/>
              <a:t> is the result of a single trial of a probability experiment.</a:t>
            </a:r>
          </a:p>
          <a:p>
            <a:pPr eaLnBrk="1" hangingPunct="1">
              <a:spcBef>
                <a:spcPct val="50000"/>
              </a:spcBef>
              <a:defRPr/>
            </a:pPr>
            <a:r>
              <a:rPr lang="en-US" smtClean="0"/>
              <a:t>A </a:t>
            </a:r>
            <a:r>
              <a:rPr lang="en-US" b="1" smtClean="0">
                <a:solidFill>
                  <a:srgbClr val="000099"/>
                </a:solidFill>
                <a:effectLst>
                  <a:outerShdw blurRad="38100" dist="38100" dir="2700000" algn="tl">
                    <a:srgbClr val="C0C0C0"/>
                  </a:outerShdw>
                </a:effectLst>
              </a:rPr>
              <a:t>sample space</a:t>
            </a:r>
            <a:r>
              <a:rPr lang="en-US" smtClean="0"/>
              <a:t> is the set of all possible outcomes of a probability experiment.</a:t>
            </a:r>
          </a:p>
          <a:p>
            <a:pPr eaLnBrk="1" hangingPunct="1">
              <a:spcBef>
                <a:spcPct val="50000"/>
              </a:spcBef>
              <a:defRPr/>
            </a:pPr>
            <a:r>
              <a:rPr lang="en-US" smtClean="0"/>
              <a:t>An </a:t>
            </a:r>
            <a:r>
              <a:rPr lang="en-US" b="1" smtClean="0">
                <a:solidFill>
                  <a:srgbClr val="000099"/>
                </a:solidFill>
                <a:effectLst>
                  <a:outerShdw blurRad="38100" dist="38100" dir="2700000" algn="tl">
                    <a:srgbClr val="C0C0C0"/>
                  </a:outerShdw>
                </a:effectLst>
              </a:rPr>
              <a:t>event</a:t>
            </a:r>
            <a:r>
              <a:rPr lang="en-US" smtClean="0"/>
              <a:t> consists of outcomes.</a:t>
            </a:r>
            <a:endParaRPr lang="en-US" b="1" i="1" smtClean="0"/>
          </a:p>
        </p:txBody>
      </p:sp>
      <p:sp>
        <p:nvSpPr>
          <p:cNvPr id="201731"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BDF43EFE-68DC-4280-BE06-C3434F67DA85}" type="slidenum">
              <a:rPr lang="en-US" smtClean="0"/>
              <a:pPr fontAlgn="base">
                <a:spcBef>
                  <a:spcPct val="0"/>
                </a:spcBef>
                <a:spcAft>
                  <a:spcPct val="0"/>
                </a:spcAft>
              </a:pPr>
              <a:t>6</a:t>
            </a:fld>
            <a:endParaRPr lang="en-US" smtClean="0"/>
          </a:p>
        </p:txBody>
      </p:sp>
      <p:sp>
        <p:nvSpPr>
          <p:cNvPr id="201732"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201733"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1"/>
          <p:cNvSpPr>
            <a:spLocks noGrp="1"/>
          </p:cNvSpPr>
          <p:nvPr>
            <p:ph type="title"/>
          </p:nvPr>
        </p:nvSpPr>
        <p:spPr>
          <a:xfrm>
            <a:off x="457200" y="457200"/>
            <a:ext cx="8229600" cy="1905000"/>
          </a:xfrm>
        </p:spPr>
        <p:txBody>
          <a:bodyPr/>
          <a:lstStyle/>
          <a:p>
            <a:pPr eaLnBrk="1" hangingPunct="1"/>
            <a:r>
              <a:rPr lang="en-US" smtClean="0"/>
              <a:t>Chapter 4</a:t>
            </a:r>
            <a:br>
              <a:rPr lang="en-US" smtClean="0"/>
            </a:br>
            <a:r>
              <a:rPr lang="en-US" smtClean="0"/>
              <a:t>Probability and Counting Rules</a:t>
            </a:r>
          </a:p>
        </p:txBody>
      </p:sp>
      <p:sp>
        <p:nvSpPr>
          <p:cNvPr id="175106" name="Content Placeholder 2"/>
          <p:cNvSpPr>
            <a:spLocks noGrp="1"/>
          </p:cNvSpPr>
          <p:nvPr>
            <p:ph idx="1"/>
          </p:nvPr>
        </p:nvSpPr>
        <p:spPr>
          <a:xfrm>
            <a:off x="457200" y="3352800"/>
            <a:ext cx="8229600" cy="2514600"/>
          </a:xfrm>
        </p:spPr>
        <p:txBody>
          <a:bodyPr/>
          <a:lstStyle/>
          <a:p>
            <a:pPr eaLnBrk="1" hangingPunct="1">
              <a:buFont typeface="Wingdings" pitchFamily="2" charset="2"/>
              <a:buNone/>
            </a:pPr>
            <a:r>
              <a:rPr lang="en-US" sz="4400" u="sng" smtClean="0"/>
              <a:t>Section 4-3</a:t>
            </a:r>
          </a:p>
          <a:p>
            <a:pPr eaLnBrk="1" hangingPunct="1">
              <a:buFont typeface="Wingdings" pitchFamily="2" charset="2"/>
              <a:buNone/>
            </a:pPr>
            <a:r>
              <a:rPr lang="en-US" sz="3600" smtClean="0"/>
              <a:t>Example 4-34</a:t>
            </a:r>
          </a:p>
          <a:p>
            <a:pPr eaLnBrk="1" hangingPunct="1">
              <a:buFont typeface="Wingdings" pitchFamily="2" charset="2"/>
              <a:buNone/>
            </a:pPr>
            <a:r>
              <a:rPr lang="en-US" sz="3600" smtClean="0"/>
              <a:t>Page #217</a:t>
            </a:r>
          </a:p>
        </p:txBody>
      </p:sp>
      <p:sp>
        <p:nvSpPr>
          <p:cNvPr id="175107"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B4C88CCF-D6A9-44C0-822B-5EF6D0E6CE88}" type="slidenum">
              <a:rPr lang="en-US" smtClean="0"/>
              <a:pPr fontAlgn="base">
                <a:spcBef>
                  <a:spcPct val="0"/>
                </a:spcBef>
                <a:spcAft>
                  <a:spcPct val="0"/>
                </a:spcAft>
              </a:pPr>
              <a:t>60</a:t>
            </a:fld>
            <a:endParaRPr lang="en-US" smtClean="0"/>
          </a:p>
        </p:txBody>
      </p:sp>
      <p:sp>
        <p:nvSpPr>
          <p:cNvPr id="175108"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175109"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ChangeArrowheads="1"/>
          </p:cNvSpPr>
          <p:nvPr>
            <p:ph type="title"/>
          </p:nvPr>
        </p:nvSpPr>
        <p:spPr>
          <a:xfrm>
            <a:off x="457200" y="457200"/>
            <a:ext cx="8229600" cy="685800"/>
          </a:xfrm>
        </p:spPr>
        <p:txBody>
          <a:bodyPr/>
          <a:lstStyle/>
          <a:p>
            <a:pPr eaLnBrk="1" hangingPunct="1"/>
            <a:r>
              <a:rPr lang="en-US" sz="3600" smtClean="0"/>
              <a:t>Example 4-34: Women in the Military</a:t>
            </a:r>
          </a:p>
        </p:txBody>
      </p:sp>
      <p:sp>
        <p:nvSpPr>
          <p:cNvPr id="177154" name="Rectangle 3"/>
          <p:cNvSpPr>
            <a:spLocks noGrp="1" noChangeArrowheads="1"/>
          </p:cNvSpPr>
          <p:nvPr>
            <p:ph type="body" idx="1"/>
          </p:nvPr>
        </p:nvSpPr>
        <p:spPr>
          <a:xfrm>
            <a:off x="533400" y="1143000"/>
            <a:ext cx="8382000" cy="5334000"/>
          </a:xfrm>
        </p:spPr>
        <p:txBody>
          <a:bodyPr/>
          <a:lstStyle/>
          <a:p>
            <a:pPr marL="0" indent="0" eaLnBrk="1" hangingPunct="1">
              <a:buFont typeface="Wingdings" pitchFamily="2" charset="2"/>
              <a:buNone/>
            </a:pPr>
            <a:r>
              <a:rPr lang="en-US" sz="2800" smtClean="0"/>
              <a:t>A recent survey asked 100 people if they thought women in the armed forces should be permitted to participate in combat. The results of the survey are shown.</a:t>
            </a:r>
          </a:p>
          <a:p>
            <a:pPr marL="0" indent="0" eaLnBrk="1" hangingPunct="1">
              <a:buFont typeface="Wingdings" pitchFamily="2" charset="2"/>
              <a:buNone/>
            </a:pPr>
            <a:endParaRPr lang="en-US" sz="1100" smtClean="0"/>
          </a:p>
          <a:p>
            <a:pPr marL="0" indent="0" eaLnBrk="1" hangingPunct="1">
              <a:buFont typeface="Wingdings" pitchFamily="2" charset="2"/>
              <a:buNone/>
            </a:pPr>
            <a:endParaRPr lang="en-US" sz="2800" smtClean="0"/>
          </a:p>
          <a:p>
            <a:pPr marL="0" indent="0" eaLnBrk="1" hangingPunct="1">
              <a:buFont typeface="Wingdings" pitchFamily="2" charset="2"/>
              <a:buNone/>
            </a:pPr>
            <a:endParaRPr lang="en-US" sz="2800" smtClean="0"/>
          </a:p>
          <a:p>
            <a:pPr marL="0" indent="0" eaLnBrk="1" hangingPunct="1">
              <a:buFont typeface="Wingdings" pitchFamily="2" charset="2"/>
              <a:buNone/>
            </a:pPr>
            <a:endParaRPr lang="en-US" sz="2800" smtClean="0"/>
          </a:p>
          <a:p>
            <a:pPr marL="0" indent="0" eaLnBrk="1" hangingPunct="1">
              <a:buFont typeface="Wingdings" pitchFamily="2" charset="2"/>
              <a:buNone/>
            </a:pPr>
            <a:endParaRPr lang="en-US" sz="2000" smtClean="0"/>
          </a:p>
        </p:txBody>
      </p:sp>
      <p:pic>
        <p:nvPicPr>
          <p:cNvPr id="177155" name="Picture 6"/>
          <p:cNvPicPr>
            <a:picLocks noChangeAspect="1" noChangeArrowheads="1"/>
          </p:cNvPicPr>
          <p:nvPr/>
        </p:nvPicPr>
        <p:blipFill>
          <a:blip r:embed="rId3"/>
          <a:srcRect/>
          <a:stretch>
            <a:fillRect/>
          </a:stretch>
        </p:blipFill>
        <p:spPr bwMode="auto">
          <a:xfrm>
            <a:off x="1981200" y="3214688"/>
            <a:ext cx="5629275" cy="2043112"/>
          </a:xfrm>
          <a:prstGeom prst="rect">
            <a:avLst/>
          </a:prstGeom>
          <a:noFill/>
          <a:ln w="9525">
            <a:noFill/>
            <a:miter lim="800000"/>
            <a:headEnd/>
            <a:tailEnd/>
          </a:ln>
        </p:spPr>
      </p:pic>
      <p:sp>
        <p:nvSpPr>
          <p:cNvPr id="177156"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28165DB1-6997-4F39-94C8-0EBBBF9C6C72}" type="slidenum">
              <a:rPr lang="en-US" smtClean="0"/>
              <a:pPr fontAlgn="base">
                <a:spcBef>
                  <a:spcPct val="0"/>
                </a:spcBef>
                <a:spcAft>
                  <a:spcPct val="0"/>
                </a:spcAft>
              </a:pPr>
              <a:t>61</a:t>
            </a:fld>
            <a:endParaRPr lang="en-US" smtClean="0"/>
          </a:p>
        </p:txBody>
      </p:sp>
      <p:sp>
        <p:nvSpPr>
          <p:cNvPr id="177157"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177158" name="Picture 2"/>
          <p:cNvPicPr>
            <a:picLocks noChangeAspect="1" noChangeArrowheads="1"/>
          </p:cNvPicPr>
          <p:nvPr/>
        </p:nvPicPr>
        <p:blipFill>
          <a:blip r:embed="rId4"/>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211" name="Picture 6"/>
          <p:cNvPicPr>
            <a:picLocks noChangeAspect="1" noChangeArrowheads="1"/>
          </p:cNvPicPr>
          <p:nvPr/>
        </p:nvPicPr>
        <p:blipFill>
          <a:blip r:embed="rId4"/>
          <a:srcRect/>
          <a:stretch>
            <a:fillRect/>
          </a:stretch>
        </p:blipFill>
        <p:spPr bwMode="auto">
          <a:xfrm>
            <a:off x="1752600" y="2209800"/>
            <a:ext cx="5629275" cy="2043113"/>
          </a:xfrm>
          <a:prstGeom prst="rect">
            <a:avLst/>
          </a:prstGeom>
          <a:noFill/>
          <a:ln w="9525">
            <a:noFill/>
            <a:miter lim="800000"/>
            <a:headEnd/>
            <a:tailEnd/>
          </a:ln>
        </p:spPr>
      </p:pic>
      <p:sp>
        <p:nvSpPr>
          <p:cNvPr id="47212" name="Rectangle 2"/>
          <p:cNvSpPr>
            <a:spLocks noGrp="1" noChangeArrowheads="1"/>
          </p:cNvSpPr>
          <p:nvPr>
            <p:ph type="title"/>
          </p:nvPr>
        </p:nvSpPr>
        <p:spPr>
          <a:xfrm>
            <a:off x="457200" y="457200"/>
            <a:ext cx="8229600" cy="685800"/>
          </a:xfrm>
        </p:spPr>
        <p:txBody>
          <a:bodyPr/>
          <a:lstStyle/>
          <a:p>
            <a:pPr eaLnBrk="1" hangingPunct="1"/>
            <a:r>
              <a:rPr lang="en-US" sz="3600" smtClean="0"/>
              <a:t>Example 4-34: Women in the Military</a:t>
            </a:r>
          </a:p>
        </p:txBody>
      </p:sp>
      <p:sp>
        <p:nvSpPr>
          <p:cNvPr id="11267" name="Rectangle 3"/>
          <p:cNvSpPr>
            <a:spLocks noGrp="1" noChangeArrowheads="1"/>
          </p:cNvSpPr>
          <p:nvPr>
            <p:ph type="body" idx="1"/>
          </p:nvPr>
        </p:nvSpPr>
        <p:spPr>
          <a:xfrm>
            <a:off x="762000" y="1143000"/>
            <a:ext cx="7772400" cy="838200"/>
          </a:xfrm>
        </p:spPr>
        <p:txBody>
          <a:bodyPr/>
          <a:lstStyle/>
          <a:p>
            <a:pPr marL="0" indent="0" eaLnBrk="1" hangingPunct="1">
              <a:buFont typeface="Wingdings" pitchFamily="2" charset="2"/>
              <a:buNone/>
              <a:defRPr/>
            </a:pPr>
            <a:r>
              <a:rPr lang="en-US" sz="2400" dirty="0" smtClean="0"/>
              <a:t>a. Find the probability that the respondent answered yes (</a:t>
            </a:r>
            <a:r>
              <a:rPr lang="en-US" sz="2400" i="1" dirty="0" smtClean="0"/>
              <a:t>Y</a:t>
            </a:r>
            <a:r>
              <a:rPr lang="en-US" sz="2400" dirty="0" smtClean="0"/>
              <a:t>), given that the respondent was a female (</a:t>
            </a:r>
            <a:r>
              <a:rPr lang="en-US" sz="2400" i="1" dirty="0" smtClean="0"/>
              <a:t>F</a:t>
            </a:r>
            <a:r>
              <a:rPr lang="en-US" sz="2400" dirty="0" smtClean="0"/>
              <a:t>).</a:t>
            </a:r>
          </a:p>
          <a:p>
            <a:pPr marL="400050" lvl="1" indent="0" eaLnBrk="1" hangingPunct="1">
              <a:buFont typeface="Wingdings" pitchFamily="2" charset="2"/>
              <a:buNone/>
              <a:defRPr/>
            </a:pPr>
            <a:endParaRPr lang="en-US" sz="2400" i="1" dirty="0" smtClean="0">
              <a:ea typeface="+mn-ea"/>
              <a:cs typeface="+mn-cs"/>
            </a:endParaRPr>
          </a:p>
          <a:p>
            <a:pPr marL="400050" lvl="1" indent="0" eaLnBrk="1" hangingPunct="1">
              <a:buFont typeface="Wingdings" pitchFamily="2" charset="2"/>
              <a:buNone/>
              <a:defRPr/>
            </a:pPr>
            <a:endParaRPr lang="en-US" sz="2400" i="1" dirty="0" smtClean="0">
              <a:ea typeface="+mn-ea"/>
              <a:cs typeface="+mn-cs"/>
            </a:endParaRPr>
          </a:p>
          <a:p>
            <a:pPr marL="400050" lvl="1" indent="0" eaLnBrk="1" hangingPunct="1">
              <a:buFont typeface="Wingdings" pitchFamily="2" charset="2"/>
              <a:buNone/>
              <a:defRPr/>
            </a:pPr>
            <a:endParaRPr lang="en-US" sz="2400" i="1" dirty="0" smtClean="0">
              <a:ea typeface="+mn-ea"/>
              <a:cs typeface="+mn-cs"/>
            </a:endParaRPr>
          </a:p>
          <a:p>
            <a:pPr marL="400050" lvl="1" indent="0" eaLnBrk="1" hangingPunct="1">
              <a:buFont typeface="Wingdings" pitchFamily="2" charset="2"/>
              <a:buNone/>
              <a:defRPr/>
            </a:pPr>
            <a:endParaRPr lang="en-US" sz="2400" i="1" dirty="0" smtClean="0">
              <a:ea typeface="+mn-ea"/>
              <a:cs typeface="+mn-cs"/>
            </a:endParaRPr>
          </a:p>
          <a:p>
            <a:pPr marL="0" indent="0" eaLnBrk="1" hangingPunct="1">
              <a:buFont typeface="Wingdings" pitchFamily="2" charset="2"/>
              <a:buNone/>
              <a:defRPr/>
            </a:pPr>
            <a:endParaRPr lang="en-US" sz="2400" dirty="0" smtClean="0"/>
          </a:p>
        </p:txBody>
      </p:sp>
      <p:graphicFrame>
        <p:nvGraphicFramePr>
          <p:cNvPr id="186370" name="Object 104"/>
          <p:cNvGraphicFramePr>
            <a:graphicFrameLocks noChangeAspect="1"/>
          </p:cNvGraphicFramePr>
          <p:nvPr/>
        </p:nvGraphicFramePr>
        <p:xfrm>
          <a:off x="1116013" y="4397375"/>
          <a:ext cx="4281487" cy="1738313"/>
        </p:xfrm>
        <a:graphic>
          <a:graphicData uri="http://schemas.openxmlformats.org/presentationml/2006/ole">
            <p:oleObj spid="_x0000_s47208" name="Equation" r:id="rId5" imgW="1879560" imgH="761760" progId="">
              <p:embed/>
            </p:oleObj>
          </a:graphicData>
        </a:graphic>
      </p:graphicFrame>
      <p:graphicFrame>
        <p:nvGraphicFramePr>
          <p:cNvPr id="186375" name="Object 105"/>
          <p:cNvGraphicFramePr>
            <a:graphicFrameLocks noChangeAspect="1"/>
          </p:cNvGraphicFramePr>
          <p:nvPr/>
        </p:nvGraphicFramePr>
        <p:xfrm>
          <a:off x="5562600" y="4779963"/>
          <a:ext cx="781050" cy="898525"/>
        </p:xfrm>
        <a:graphic>
          <a:graphicData uri="http://schemas.openxmlformats.org/presentationml/2006/ole">
            <p:oleObj spid="_x0000_s47209" name="Equation" r:id="rId6" imgW="342751" imgH="393529" progId="">
              <p:embed/>
            </p:oleObj>
          </a:graphicData>
        </a:graphic>
      </p:graphicFrame>
      <p:graphicFrame>
        <p:nvGraphicFramePr>
          <p:cNvPr id="186376" name="Object 106"/>
          <p:cNvGraphicFramePr>
            <a:graphicFrameLocks noChangeAspect="1"/>
          </p:cNvGraphicFramePr>
          <p:nvPr/>
        </p:nvGraphicFramePr>
        <p:xfrm>
          <a:off x="6319838" y="4697413"/>
          <a:ext cx="925512" cy="1073150"/>
        </p:xfrm>
        <a:graphic>
          <a:graphicData uri="http://schemas.openxmlformats.org/presentationml/2006/ole">
            <p:oleObj spid="_x0000_s47210" name="Equation" r:id="rId7" imgW="406224" imgH="469696" progId="">
              <p:embed/>
            </p:oleObj>
          </a:graphicData>
        </a:graphic>
      </p:graphicFrame>
      <p:sp>
        <p:nvSpPr>
          <p:cNvPr id="14" name="Oval 13"/>
          <p:cNvSpPr>
            <a:spLocks noChangeArrowheads="1"/>
          </p:cNvSpPr>
          <p:nvPr/>
        </p:nvSpPr>
        <p:spPr bwMode="auto">
          <a:xfrm>
            <a:off x="6777038" y="3276600"/>
            <a:ext cx="457200" cy="457200"/>
          </a:xfrm>
          <a:prstGeom prst="ellipse">
            <a:avLst/>
          </a:prstGeom>
          <a:noFill/>
          <a:ln w="9525" algn="ctr">
            <a:solidFill>
              <a:schemeClr val="tx1"/>
            </a:solidFill>
            <a:round/>
            <a:headEnd/>
            <a:tailEnd/>
          </a:ln>
        </p:spPr>
        <p:txBody>
          <a:bodyPr/>
          <a:lstStyle/>
          <a:p>
            <a:pPr eaLnBrk="0" hangingPunct="0"/>
            <a:endParaRPr lang="en-US">
              <a:solidFill>
                <a:srgbClr val="000000"/>
              </a:solidFill>
            </a:endParaRPr>
          </a:p>
        </p:txBody>
      </p:sp>
      <p:sp>
        <p:nvSpPr>
          <p:cNvPr id="16" name="Oval 15"/>
          <p:cNvSpPr>
            <a:spLocks noChangeArrowheads="1"/>
          </p:cNvSpPr>
          <p:nvPr/>
        </p:nvSpPr>
        <p:spPr bwMode="auto">
          <a:xfrm>
            <a:off x="3975100" y="3325813"/>
            <a:ext cx="366713" cy="365125"/>
          </a:xfrm>
          <a:prstGeom prst="ellipse">
            <a:avLst/>
          </a:prstGeom>
          <a:noFill/>
          <a:ln w="9525" algn="ctr">
            <a:solidFill>
              <a:schemeClr val="tx1"/>
            </a:solidFill>
            <a:round/>
            <a:headEnd/>
            <a:tailEnd/>
          </a:ln>
        </p:spPr>
        <p:txBody>
          <a:bodyPr/>
          <a:lstStyle/>
          <a:p>
            <a:pPr eaLnBrk="0" hangingPunct="0"/>
            <a:endParaRPr lang="en-US">
              <a:solidFill>
                <a:srgbClr val="000000"/>
              </a:solidFill>
            </a:endParaRPr>
          </a:p>
        </p:txBody>
      </p:sp>
      <p:sp>
        <p:nvSpPr>
          <p:cNvPr id="47216"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88B07B75-23E3-45BC-96A9-56963E5D5B0A}" type="slidenum">
              <a:rPr lang="en-US" smtClean="0"/>
              <a:pPr fontAlgn="base">
                <a:spcBef>
                  <a:spcPct val="0"/>
                </a:spcBef>
                <a:spcAft>
                  <a:spcPct val="0"/>
                </a:spcAft>
              </a:pPr>
              <a:t>62</a:t>
            </a:fld>
            <a:endParaRPr lang="en-US" smtClean="0"/>
          </a:p>
        </p:txBody>
      </p:sp>
      <p:sp>
        <p:nvSpPr>
          <p:cNvPr id="47217"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47218" name="Picture 2"/>
          <p:cNvPicPr>
            <a:picLocks noChangeAspect="1" noChangeArrowheads="1"/>
          </p:cNvPicPr>
          <p:nvPr/>
        </p:nvPicPr>
        <p:blipFill>
          <a:blip r:embed="rId8"/>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63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637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6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35" name="Picture 6"/>
          <p:cNvPicPr>
            <a:picLocks noChangeAspect="1" noChangeArrowheads="1"/>
          </p:cNvPicPr>
          <p:nvPr/>
        </p:nvPicPr>
        <p:blipFill>
          <a:blip r:embed="rId4"/>
          <a:srcRect/>
          <a:stretch>
            <a:fillRect/>
          </a:stretch>
        </p:blipFill>
        <p:spPr bwMode="auto">
          <a:xfrm>
            <a:off x="1752600" y="2209800"/>
            <a:ext cx="5629275" cy="2043113"/>
          </a:xfrm>
          <a:prstGeom prst="rect">
            <a:avLst/>
          </a:prstGeom>
          <a:noFill/>
          <a:ln w="9525">
            <a:noFill/>
            <a:miter lim="800000"/>
            <a:headEnd/>
            <a:tailEnd/>
          </a:ln>
        </p:spPr>
      </p:pic>
      <p:sp>
        <p:nvSpPr>
          <p:cNvPr id="48236" name="Rectangle 2"/>
          <p:cNvSpPr>
            <a:spLocks noGrp="1" noChangeArrowheads="1"/>
          </p:cNvSpPr>
          <p:nvPr>
            <p:ph type="title"/>
          </p:nvPr>
        </p:nvSpPr>
        <p:spPr>
          <a:xfrm>
            <a:off x="457200" y="457200"/>
            <a:ext cx="8229600" cy="685800"/>
          </a:xfrm>
        </p:spPr>
        <p:txBody>
          <a:bodyPr/>
          <a:lstStyle/>
          <a:p>
            <a:pPr eaLnBrk="1" hangingPunct="1"/>
            <a:r>
              <a:rPr lang="en-US" sz="3600" smtClean="0"/>
              <a:t>Example 4-34: Women in the Military</a:t>
            </a:r>
          </a:p>
        </p:txBody>
      </p:sp>
      <p:sp>
        <p:nvSpPr>
          <p:cNvPr id="11267" name="Rectangle 3"/>
          <p:cNvSpPr>
            <a:spLocks noGrp="1" noChangeArrowheads="1"/>
          </p:cNvSpPr>
          <p:nvPr>
            <p:ph type="body" idx="1"/>
          </p:nvPr>
        </p:nvSpPr>
        <p:spPr>
          <a:xfrm>
            <a:off x="762000" y="1143000"/>
            <a:ext cx="7772400" cy="838200"/>
          </a:xfrm>
        </p:spPr>
        <p:txBody>
          <a:bodyPr/>
          <a:lstStyle/>
          <a:p>
            <a:pPr marL="0" indent="0" eaLnBrk="1" hangingPunct="1">
              <a:buFont typeface="Wingdings" pitchFamily="2" charset="2"/>
              <a:buNone/>
              <a:defRPr/>
            </a:pPr>
            <a:r>
              <a:rPr lang="en-US" sz="2400" dirty="0" smtClean="0"/>
              <a:t>b. Find the probability that the respondent was a male (</a:t>
            </a:r>
            <a:r>
              <a:rPr lang="en-US" sz="2400" i="1" dirty="0" smtClean="0"/>
              <a:t>M</a:t>
            </a:r>
            <a:r>
              <a:rPr lang="en-US" sz="2400" dirty="0" smtClean="0"/>
              <a:t>), given that the respondent answered no (</a:t>
            </a:r>
            <a:r>
              <a:rPr lang="en-US" sz="2400" i="1" dirty="0" smtClean="0"/>
              <a:t>N</a:t>
            </a:r>
            <a:r>
              <a:rPr lang="en-US" sz="2400" dirty="0" smtClean="0"/>
              <a:t>).</a:t>
            </a:r>
          </a:p>
          <a:p>
            <a:pPr marL="400050" lvl="1" indent="0" eaLnBrk="1" hangingPunct="1">
              <a:buFont typeface="Wingdings" pitchFamily="2" charset="2"/>
              <a:buNone/>
              <a:defRPr/>
            </a:pPr>
            <a:endParaRPr lang="en-US" sz="2400" i="1" dirty="0" smtClean="0">
              <a:ea typeface="+mn-ea"/>
              <a:cs typeface="+mn-cs"/>
            </a:endParaRPr>
          </a:p>
          <a:p>
            <a:pPr marL="400050" lvl="1" indent="0" eaLnBrk="1" hangingPunct="1">
              <a:buFont typeface="Wingdings" pitchFamily="2" charset="2"/>
              <a:buNone/>
              <a:defRPr/>
            </a:pPr>
            <a:endParaRPr lang="en-US" sz="2400" i="1" dirty="0" smtClean="0">
              <a:ea typeface="+mn-ea"/>
              <a:cs typeface="+mn-cs"/>
            </a:endParaRPr>
          </a:p>
          <a:p>
            <a:pPr marL="400050" lvl="1" indent="0" eaLnBrk="1" hangingPunct="1">
              <a:buFont typeface="Wingdings" pitchFamily="2" charset="2"/>
              <a:buNone/>
              <a:defRPr/>
            </a:pPr>
            <a:endParaRPr lang="en-US" sz="2400" i="1" dirty="0" smtClean="0">
              <a:ea typeface="+mn-ea"/>
              <a:cs typeface="+mn-cs"/>
            </a:endParaRPr>
          </a:p>
          <a:p>
            <a:pPr marL="400050" lvl="1" indent="0" eaLnBrk="1" hangingPunct="1">
              <a:buFont typeface="Wingdings" pitchFamily="2" charset="2"/>
              <a:buNone/>
              <a:defRPr/>
            </a:pPr>
            <a:endParaRPr lang="en-US" sz="2400" i="1" dirty="0" smtClean="0">
              <a:ea typeface="+mn-ea"/>
              <a:cs typeface="+mn-cs"/>
            </a:endParaRPr>
          </a:p>
          <a:p>
            <a:pPr marL="0" indent="0" eaLnBrk="1" hangingPunct="1">
              <a:buFont typeface="Wingdings" pitchFamily="2" charset="2"/>
              <a:buNone/>
              <a:defRPr/>
            </a:pPr>
            <a:endParaRPr lang="en-US" sz="2400" dirty="0" smtClean="0"/>
          </a:p>
        </p:txBody>
      </p:sp>
      <p:graphicFrame>
        <p:nvGraphicFramePr>
          <p:cNvPr id="186370" name="Object 104"/>
          <p:cNvGraphicFramePr>
            <a:graphicFrameLocks noChangeAspect="1"/>
          </p:cNvGraphicFramePr>
          <p:nvPr/>
        </p:nvGraphicFramePr>
        <p:xfrm>
          <a:off x="1422400" y="4397375"/>
          <a:ext cx="4597400" cy="1738313"/>
        </p:xfrm>
        <a:graphic>
          <a:graphicData uri="http://schemas.openxmlformats.org/presentationml/2006/ole">
            <p:oleObj spid="_x0000_s48232" name="Equation" r:id="rId5" imgW="2019240" imgH="761760" progId="">
              <p:embed/>
            </p:oleObj>
          </a:graphicData>
        </a:graphic>
      </p:graphicFrame>
      <p:graphicFrame>
        <p:nvGraphicFramePr>
          <p:cNvPr id="186375" name="Object 105"/>
          <p:cNvGraphicFramePr>
            <a:graphicFrameLocks noChangeAspect="1"/>
          </p:cNvGraphicFramePr>
          <p:nvPr/>
        </p:nvGraphicFramePr>
        <p:xfrm>
          <a:off x="6081713" y="4779963"/>
          <a:ext cx="781050" cy="898525"/>
        </p:xfrm>
        <a:graphic>
          <a:graphicData uri="http://schemas.openxmlformats.org/presentationml/2006/ole">
            <p:oleObj spid="_x0000_s48233" name="Equation" r:id="rId6" imgW="342751" imgH="393529" progId="">
              <p:embed/>
            </p:oleObj>
          </a:graphicData>
        </a:graphic>
      </p:graphicFrame>
      <p:graphicFrame>
        <p:nvGraphicFramePr>
          <p:cNvPr id="186376" name="Object 106"/>
          <p:cNvGraphicFramePr>
            <a:graphicFrameLocks noChangeAspect="1"/>
          </p:cNvGraphicFramePr>
          <p:nvPr/>
        </p:nvGraphicFramePr>
        <p:xfrm>
          <a:off x="6853238" y="4697413"/>
          <a:ext cx="896937" cy="1073150"/>
        </p:xfrm>
        <a:graphic>
          <a:graphicData uri="http://schemas.openxmlformats.org/presentationml/2006/ole">
            <p:oleObj spid="_x0000_s48234" name="Equation" r:id="rId7" imgW="393529" imgH="469696" progId="">
              <p:embed/>
            </p:oleObj>
          </a:graphicData>
        </a:graphic>
      </p:graphicFrame>
      <p:sp>
        <p:nvSpPr>
          <p:cNvPr id="14" name="Oval 13"/>
          <p:cNvSpPr>
            <a:spLocks noChangeArrowheads="1"/>
          </p:cNvSpPr>
          <p:nvPr/>
        </p:nvSpPr>
        <p:spPr bwMode="auto">
          <a:xfrm>
            <a:off x="5203825" y="3846513"/>
            <a:ext cx="457200" cy="457200"/>
          </a:xfrm>
          <a:prstGeom prst="ellipse">
            <a:avLst/>
          </a:prstGeom>
          <a:noFill/>
          <a:ln w="9525" algn="ctr">
            <a:solidFill>
              <a:schemeClr val="tx1"/>
            </a:solidFill>
            <a:round/>
            <a:headEnd/>
            <a:tailEnd/>
          </a:ln>
        </p:spPr>
        <p:txBody>
          <a:bodyPr/>
          <a:lstStyle/>
          <a:p>
            <a:pPr eaLnBrk="0" hangingPunct="0"/>
            <a:endParaRPr lang="en-US">
              <a:solidFill>
                <a:srgbClr val="000000"/>
              </a:solidFill>
            </a:endParaRPr>
          </a:p>
        </p:txBody>
      </p:sp>
      <p:sp>
        <p:nvSpPr>
          <p:cNvPr id="16" name="Oval 15"/>
          <p:cNvSpPr>
            <a:spLocks noChangeArrowheads="1"/>
          </p:cNvSpPr>
          <p:nvPr/>
        </p:nvSpPr>
        <p:spPr bwMode="auto">
          <a:xfrm>
            <a:off x="5203825" y="2868613"/>
            <a:ext cx="457200" cy="457200"/>
          </a:xfrm>
          <a:prstGeom prst="ellipse">
            <a:avLst/>
          </a:prstGeom>
          <a:noFill/>
          <a:ln w="9525" algn="ctr">
            <a:solidFill>
              <a:schemeClr val="tx1"/>
            </a:solidFill>
            <a:round/>
            <a:headEnd/>
            <a:tailEnd/>
          </a:ln>
        </p:spPr>
        <p:txBody>
          <a:bodyPr/>
          <a:lstStyle/>
          <a:p>
            <a:pPr eaLnBrk="0" hangingPunct="0"/>
            <a:endParaRPr lang="en-US">
              <a:solidFill>
                <a:srgbClr val="000000"/>
              </a:solidFill>
            </a:endParaRPr>
          </a:p>
        </p:txBody>
      </p:sp>
      <p:sp>
        <p:nvSpPr>
          <p:cNvPr id="48240"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2BA765DF-B126-44D8-9D40-1F0E93BC3234}" type="slidenum">
              <a:rPr lang="en-US" smtClean="0"/>
              <a:pPr fontAlgn="base">
                <a:spcBef>
                  <a:spcPct val="0"/>
                </a:spcBef>
                <a:spcAft>
                  <a:spcPct val="0"/>
                </a:spcAft>
              </a:pPr>
              <a:t>63</a:t>
            </a:fld>
            <a:endParaRPr lang="en-US" smtClean="0"/>
          </a:p>
        </p:txBody>
      </p:sp>
      <p:sp>
        <p:nvSpPr>
          <p:cNvPr id="48241"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48242" name="Picture 2"/>
          <p:cNvPicPr>
            <a:picLocks noChangeAspect="1" noChangeArrowheads="1"/>
          </p:cNvPicPr>
          <p:nvPr/>
        </p:nvPicPr>
        <p:blipFill>
          <a:blip r:embed="rId8"/>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63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637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6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p:cNvSpPr>
            <a:spLocks noGrp="1"/>
          </p:cNvSpPr>
          <p:nvPr>
            <p:ph type="title"/>
          </p:nvPr>
        </p:nvSpPr>
        <p:spPr>
          <a:xfrm>
            <a:off x="457200" y="457200"/>
            <a:ext cx="8229600" cy="1905000"/>
          </a:xfrm>
        </p:spPr>
        <p:txBody>
          <a:bodyPr/>
          <a:lstStyle/>
          <a:p>
            <a:pPr eaLnBrk="1" hangingPunct="1"/>
            <a:r>
              <a:rPr lang="en-US" smtClean="0"/>
              <a:t>Chapter 4</a:t>
            </a:r>
            <a:br>
              <a:rPr lang="en-US" smtClean="0"/>
            </a:br>
            <a:r>
              <a:rPr lang="en-US" smtClean="0"/>
              <a:t>Probability and Counting Rules</a:t>
            </a:r>
          </a:p>
        </p:txBody>
      </p:sp>
      <p:sp>
        <p:nvSpPr>
          <p:cNvPr id="185346" name="Content Placeholder 2"/>
          <p:cNvSpPr>
            <a:spLocks noGrp="1"/>
          </p:cNvSpPr>
          <p:nvPr>
            <p:ph idx="1"/>
          </p:nvPr>
        </p:nvSpPr>
        <p:spPr>
          <a:xfrm>
            <a:off x="457200" y="3352800"/>
            <a:ext cx="8229600" cy="2514600"/>
          </a:xfrm>
        </p:spPr>
        <p:txBody>
          <a:bodyPr/>
          <a:lstStyle/>
          <a:p>
            <a:pPr eaLnBrk="1" hangingPunct="1">
              <a:buFont typeface="Wingdings" pitchFamily="2" charset="2"/>
              <a:buNone/>
            </a:pPr>
            <a:r>
              <a:rPr lang="en-US" sz="4400" u="sng" smtClean="0"/>
              <a:t>Section 4-3</a:t>
            </a:r>
          </a:p>
          <a:p>
            <a:pPr eaLnBrk="1" hangingPunct="1">
              <a:buFont typeface="Wingdings" pitchFamily="2" charset="2"/>
              <a:buNone/>
            </a:pPr>
            <a:r>
              <a:rPr lang="en-US" sz="3600" smtClean="0"/>
              <a:t>Example 4-37</a:t>
            </a:r>
          </a:p>
          <a:p>
            <a:pPr eaLnBrk="1" hangingPunct="1">
              <a:buFont typeface="Wingdings" pitchFamily="2" charset="2"/>
              <a:buNone/>
            </a:pPr>
            <a:r>
              <a:rPr lang="en-US" sz="3600" smtClean="0"/>
              <a:t>Page #219</a:t>
            </a:r>
          </a:p>
        </p:txBody>
      </p:sp>
      <p:sp>
        <p:nvSpPr>
          <p:cNvPr id="185347"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C0DD66DB-C870-4F84-9780-D2A369DCE40D}" type="slidenum">
              <a:rPr lang="en-US" smtClean="0"/>
              <a:pPr fontAlgn="base">
                <a:spcBef>
                  <a:spcPct val="0"/>
                </a:spcBef>
                <a:spcAft>
                  <a:spcPct val="0"/>
                </a:spcAft>
              </a:pPr>
              <a:t>64</a:t>
            </a:fld>
            <a:endParaRPr lang="en-US" smtClean="0"/>
          </a:p>
        </p:txBody>
      </p:sp>
      <p:sp>
        <p:nvSpPr>
          <p:cNvPr id="185348"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185349"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47" name="Rectangle 2"/>
          <p:cNvSpPr>
            <a:spLocks noGrp="1" noChangeArrowheads="1"/>
          </p:cNvSpPr>
          <p:nvPr>
            <p:ph type="title"/>
          </p:nvPr>
        </p:nvSpPr>
        <p:spPr>
          <a:xfrm>
            <a:off x="457200" y="457200"/>
            <a:ext cx="8229600" cy="685800"/>
          </a:xfrm>
        </p:spPr>
        <p:txBody>
          <a:bodyPr/>
          <a:lstStyle/>
          <a:p>
            <a:pPr eaLnBrk="1" hangingPunct="1"/>
            <a:r>
              <a:rPr lang="en-US" sz="3600" smtClean="0"/>
              <a:t>Example 4-37: Bow Ties</a:t>
            </a:r>
          </a:p>
        </p:txBody>
      </p:sp>
      <p:sp>
        <p:nvSpPr>
          <p:cNvPr id="11267" name="Rectangle 3"/>
          <p:cNvSpPr>
            <a:spLocks noGrp="1" noChangeArrowheads="1"/>
          </p:cNvSpPr>
          <p:nvPr>
            <p:ph type="body" idx="1"/>
          </p:nvPr>
        </p:nvSpPr>
        <p:spPr>
          <a:xfrm>
            <a:off x="609600" y="1143000"/>
            <a:ext cx="7772400" cy="1752600"/>
          </a:xfrm>
        </p:spPr>
        <p:txBody>
          <a:bodyPr/>
          <a:lstStyle/>
          <a:p>
            <a:pPr marL="0" indent="0" eaLnBrk="1" hangingPunct="1">
              <a:buFont typeface="Wingdings" pitchFamily="2" charset="2"/>
              <a:buNone/>
              <a:defRPr/>
            </a:pPr>
            <a:r>
              <a:rPr lang="en-US" sz="2400" dirty="0" smtClean="0"/>
              <a:t>The </a:t>
            </a:r>
            <a:r>
              <a:rPr lang="en-US" sz="2400" dirty="0" err="1" smtClean="0"/>
              <a:t>Neckware</a:t>
            </a:r>
            <a:r>
              <a:rPr lang="en-US" sz="2400" dirty="0" smtClean="0"/>
              <a:t> Association of America reported that 3% of ties sold in the United States are bow ties (</a:t>
            </a:r>
            <a:r>
              <a:rPr lang="en-US" sz="2400" i="1" dirty="0" smtClean="0"/>
              <a:t>B</a:t>
            </a:r>
            <a:r>
              <a:rPr lang="en-US" sz="2400" dirty="0" smtClean="0"/>
              <a:t>). If 4 customers who purchased a tie are randomly selected, find the probability that at least 1 purchased a bow tie.</a:t>
            </a:r>
          </a:p>
          <a:p>
            <a:pPr marL="400050" lvl="1" indent="0" eaLnBrk="1" hangingPunct="1">
              <a:buFont typeface="Wingdings" pitchFamily="2" charset="2"/>
              <a:buNone/>
              <a:defRPr/>
            </a:pPr>
            <a:endParaRPr lang="en-US" sz="2400" i="1" dirty="0" smtClean="0">
              <a:ea typeface="+mn-ea"/>
              <a:cs typeface="+mn-cs"/>
            </a:endParaRPr>
          </a:p>
          <a:p>
            <a:pPr marL="400050" lvl="1" indent="0" eaLnBrk="1" hangingPunct="1">
              <a:buFont typeface="Wingdings" pitchFamily="2" charset="2"/>
              <a:buNone/>
              <a:defRPr/>
            </a:pPr>
            <a:endParaRPr lang="en-US" sz="2400" i="1" dirty="0" smtClean="0">
              <a:ea typeface="+mn-ea"/>
              <a:cs typeface="+mn-cs"/>
            </a:endParaRPr>
          </a:p>
          <a:p>
            <a:pPr marL="400050" lvl="1" indent="0" eaLnBrk="1" hangingPunct="1">
              <a:buFont typeface="Wingdings" pitchFamily="2" charset="2"/>
              <a:buNone/>
              <a:defRPr/>
            </a:pPr>
            <a:endParaRPr lang="en-US" sz="2400" i="1" dirty="0" smtClean="0">
              <a:ea typeface="+mn-ea"/>
              <a:cs typeface="+mn-cs"/>
            </a:endParaRPr>
          </a:p>
          <a:p>
            <a:pPr marL="400050" lvl="1" indent="0" eaLnBrk="1" hangingPunct="1">
              <a:buFont typeface="Wingdings" pitchFamily="2" charset="2"/>
              <a:buNone/>
              <a:defRPr/>
            </a:pPr>
            <a:endParaRPr lang="en-US" sz="2400" i="1" dirty="0" smtClean="0">
              <a:ea typeface="+mn-ea"/>
              <a:cs typeface="+mn-cs"/>
            </a:endParaRPr>
          </a:p>
          <a:p>
            <a:pPr marL="0" indent="0" eaLnBrk="1" hangingPunct="1">
              <a:buFont typeface="Wingdings" pitchFamily="2" charset="2"/>
              <a:buNone/>
              <a:defRPr/>
            </a:pPr>
            <a:endParaRPr lang="en-US" sz="2400" dirty="0" smtClean="0"/>
          </a:p>
        </p:txBody>
      </p:sp>
      <p:graphicFrame>
        <p:nvGraphicFramePr>
          <p:cNvPr id="186370" name="Object 92"/>
          <p:cNvGraphicFramePr>
            <a:graphicFrameLocks noChangeAspect="1"/>
          </p:cNvGraphicFramePr>
          <p:nvPr/>
        </p:nvGraphicFramePr>
        <p:xfrm>
          <a:off x="796925" y="2895600"/>
          <a:ext cx="5092700" cy="638175"/>
        </p:xfrm>
        <a:graphic>
          <a:graphicData uri="http://schemas.openxmlformats.org/presentationml/2006/ole">
            <p:oleObj spid="_x0000_s49244" name="Equation" r:id="rId4" imgW="2234880" imgH="279360" progId="">
              <p:embed/>
            </p:oleObj>
          </a:graphicData>
        </a:graphic>
      </p:graphicFrame>
      <p:graphicFrame>
        <p:nvGraphicFramePr>
          <p:cNvPr id="188423" name="Object 93"/>
          <p:cNvGraphicFramePr>
            <a:graphicFrameLocks noChangeAspect="1"/>
          </p:cNvGraphicFramePr>
          <p:nvPr/>
        </p:nvGraphicFramePr>
        <p:xfrm>
          <a:off x="804863" y="3505200"/>
          <a:ext cx="7348537" cy="1219200"/>
        </p:xfrm>
        <a:graphic>
          <a:graphicData uri="http://schemas.openxmlformats.org/presentationml/2006/ole">
            <p:oleObj spid="_x0000_s49245" name="Equation" r:id="rId5" imgW="3225600" imgH="533160" progId="">
              <p:embed/>
            </p:oleObj>
          </a:graphicData>
        </a:graphic>
      </p:graphicFrame>
      <p:graphicFrame>
        <p:nvGraphicFramePr>
          <p:cNvPr id="188424" name="Object 94"/>
          <p:cNvGraphicFramePr>
            <a:graphicFrameLocks noChangeAspect="1"/>
          </p:cNvGraphicFramePr>
          <p:nvPr/>
        </p:nvGraphicFramePr>
        <p:xfrm>
          <a:off x="790575" y="4783138"/>
          <a:ext cx="5902325" cy="1160462"/>
        </p:xfrm>
        <a:graphic>
          <a:graphicData uri="http://schemas.openxmlformats.org/presentationml/2006/ole">
            <p:oleObj spid="_x0000_s49246" name="Equation" r:id="rId6" imgW="2590800" imgH="508000" progId="">
              <p:embed/>
            </p:oleObj>
          </a:graphicData>
        </a:graphic>
      </p:graphicFrame>
      <p:sp>
        <p:nvSpPr>
          <p:cNvPr id="49249"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8B43EBB5-5056-470C-8E52-7602D526CA82}" type="slidenum">
              <a:rPr lang="en-US" smtClean="0"/>
              <a:pPr fontAlgn="base">
                <a:spcBef>
                  <a:spcPct val="0"/>
                </a:spcBef>
                <a:spcAft>
                  <a:spcPct val="0"/>
                </a:spcAft>
              </a:pPr>
              <a:t>65</a:t>
            </a:fld>
            <a:endParaRPr lang="en-US" smtClean="0"/>
          </a:p>
        </p:txBody>
      </p:sp>
      <p:sp>
        <p:nvSpPr>
          <p:cNvPr id="49250"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49251" name="Picture 2"/>
          <p:cNvPicPr>
            <a:picLocks noChangeAspect="1" noChangeArrowheads="1"/>
          </p:cNvPicPr>
          <p:nvPr/>
        </p:nvPicPr>
        <p:blipFill>
          <a:blip r:embed="rId7"/>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63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84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8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ChangeArrowheads="1"/>
          </p:cNvSpPr>
          <p:nvPr/>
        </p:nvSpPr>
        <p:spPr bwMode="auto">
          <a:xfrm>
            <a:off x="533400" y="1524000"/>
            <a:ext cx="8001000" cy="4278313"/>
          </a:xfrm>
          <a:prstGeom prst="rect">
            <a:avLst/>
          </a:prstGeom>
          <a:noFill/>
          <a:ln w="9525">
            <a:noFill/>
            <a:miter lim="800000"/>
            <a:headEnd/>
            <a:tailEnd/>
          </a:ln>
          <a:effectLst/>
        </p:spPr>
        <p:txBody>
          <a:bodyPr>
            <a:spAutoFit/>
          </a:bodyPr>
          <a:lstStyle/>
          <a:p>
            <a:pPr>
              <a:spcBef>
                <a:spcPct val="50000"/>
              </a:spcBef>
              <a:buClr>
                <a:srgbClr val="00007D"/>
              </a:buClr>
              <a:buSzPct val="75000"/>
              <a:buFont typeface="Wingdings" pitchFamily="2" charset="2"/>
              <a:buChar char="n"/>
              <a:defRPr/>
            </a:pPr>
            <a:r>
              <a:rPr lang="en-US" sz="3200" dirty="0">
                <a:solidFill>
                  <a:srgbClr val="000000"/>
                </a:solidFill>
                <a:latin typeface="+mn-lt"/>
              </a:rPr>
              <a:t>The </a:t>
            </a:r>
            <a:r>
              <a:rPr lang="en-US" sz="3200" b="1" dirty="0">
                <a:solidFill>
                  <a:srgbClr val="000099"/>
                </a:solidFill>
                <a:effectLst>
                  <a:outerShdw blurRad="38100" dist="38100" dir="2700000" algn="tl">
                    <a:srgbClr val="C0C0C0"/>
                  </a:outerShdw>
                </a:effectLst>
                <a:latin typeface="+mn-lt"/>
              </a:rPr>
              <a:t>fundamental counting rule</a:t>
            </a:r>
            <a:r>
              <a:rPr lang="en-US" sz="3200" dirty="0">
                <a:solidFill>
                  <a:srgbClr val="000000"/>
                </a:solidFill>
                <a:latin typeface="+mn-lt"/>
              </a:rPr>
              <a:t> is also called the </a:t>
            </a:r>
            <a:r>
              <a:rPr lang="en-US" sz="3200" b="1" dirty="0">
                <a:solidFill>
                  <a:srgbClr val="000099"/>
                </a:solidFill>
                <a:effectLst>
                  <a:outerShdw blurRad="38100" dist="38100" dir="2700000" algn="tl">
                    <a:srgbClr val="C0C0C0"/>
                  </a:outerShdw>
                </a:effectLst>
                <a:latin typeface="+mn-lt"/>
              </a:rPr>
              <a:t>multiplication of choices</a:t>
            </a:r>
            <a:r>
              <a:rPr lang="en-US" sz="3200" dirty="0">
                <a:solidFill>
                  <a:srgbClr val="000000"/>
                </a:solidFill>
                <a:latin typeface="+mn-lt"/>
              </a:rPr>
              <a:t>.</a:t>
            </a:r>
          </a:p>
          <a:p>
            <a:pPr>
              <a:spcBef>
                <a:spcPct val="50000"/>
              </a:spcBef>
              <a:buClr>
                <a:srgbClr val="00007D"/>
              </a:buClr>
              <a:buSzPct val="75000"/>
              <a:buFont typeface="Wingdings" pitchFamily="2" charset="2"/>
              <a:buChar char="n"/>
              <a:defRPr/>
            </a:pPr>
            <a:r>
              <a:rPr lang="en-US" sz="3200" dirty="0">
                <a:solidFill>
                  <a:srgbClr val="000000"/>
                </a:solidFill>
                <a:latin typeface="+mn-lt"/>
              </a:rPr>
              <a:t>In a sequence of </a:t>
            </a:r>
            <a:r>
              <a:rPr lang="en-US" sz="3200" i="1" dirty="0">
                <a:solidFill>
                  <a:srgbClr val="000000"/>
                </a:solidFill>
                <a:latin typeface="+mn-lt"/>
              </a:rPr>
              <a:t>n</a:t>
            </a:r>
            <a:r>
              <a:rPr lang="en-US" sz="3200" dirty="0">
                <a:solidFill>
                  <a:srgbClr val="000000"/>
                </a:solidFill>
                <a:latin typeface="+mn-lt"/>
              </a:rPr>
              <a:t> events in which the first one has </a:t>
            </a:r>
            <a:r>
              <a:rPr lang="en-US" sz="3200" i="1" dirty="0">
                <a:solidFill>
                  <a:srgbClr val="000000"/>
                </a:solidFill>
                <a:latin typeface="+mn-lt"/>
              </a:rPr>
              <a:t>k</a:t>
            </a:r>
            <a:r>
              <a:rPr lang="en-US" sz="3200" baseline="-25000" dirty="0">
                <a:solidFill>
                  <a:srgbClr val="000000"/>
                </a:solidFill>
                <a:latin typeface="+mn-lt"/>
              </a:rPr>
              <a:t>1</a:t>
            </a:r>
            <a:r>
              <a:rPr lang="en-US" sz="3200" dirty="0">
                <a:solidFill>
                  <a:srgbClr val="000000"/>
                </a:solidFill>
                <a:latin typeface="+mn-lt"/>
              </a:rPr>
              <a:t> possibilities and the second event has </a:t>
            </a:r>
            <a:r>
              <a:rPr lang="en-US" sz="3200" i="1" dirty="0">
                <a:solidFill>
                  <a:srgbClr val="000000"/>
                </a:solidFill>
                <a:latin typeface="+mn-lt"/>
              </a:rPr>
              <a:t>k</a:t>
            </a:r>
            <a:r>
              <a:rPr lang="en-US" sz="3200" baseline="-25000" dirty="0">
                <a:solidFill>
                  <a:srgbClr val="000000"/>
                </a:solidFill>
                <a:latin typeface="+mn-lt"/>
              </a:rPr>
              <a:t>2</a:t>
            </a:r>
            <a:r>
              <a:rPr lang="en-US" sz="3200" dirty="0">
                <a:solidFill>
                  <a:srgbClr val="000000"/>
                </a:solidFill>
                <a:latin typeface="+mn-lt"/>
              </a:rPr>
              <a:t> and the third has </a:t>
            </a:r>
            <a:r>
              <a:rPr lang="en-US" sz="3200" i="1" dirty="0">
                <a:solidFill>
                  <a:srgbClr val="000000"/>
                </a:solidFill>
                <a:latin typeface="+mn-lt"/>
              </a:rPr>
              <a:t>k</a:t>
            </a:r>
            <a:r>
              <a:rPr lang="en-US" sz="3200" baseline="-25000" dirty="0">
                <a:solidFill>
                  <a:srgbClr val="000000"/>
                </a:solidFill>
                <a:latin typeface="+mn-lt"/>
              </a:rPr>
              <a:t>3</a:t>
            </a:r>
            <a:r>
              <a:rPr lang="en-US" sz="3200" dirty="0">
                <a:solidFill>
                  <a:srgbClr val="000000"/>
                </a:solidFill>
                <a:latin typeface="+mn-lt"/>
              </a:rPr>
              <a:t>, and so forth, the total number of possibilities of the sequence will be</a:t>
            </a:r>
          </a:p>
          <a:p>
            <a:pPr algn="ctr" eaLnBrk="0" hangingPunct="0">
              <a:defRPr/>
            </a:pPr>
            <a:r>
              <a:rPr lang="en-US" sz="3200" i="1" dirty="0">
                <a:solidFill>
                  <a:srgbClr val="000000"/>
                </a:solidFill>
                <a:latin typeface="+mn-lt"/>
              </a:rPr>
              <a:t>k</a:t>
            </a:r>
            <a:r>
              <a:rPr lang="en-US" sz="3200" baseline="-25000" dirty="0">
                <a:solidFill>
                  <a:srgbClr val="000000"/>
                </a:solidFill>
                <a:latin typeface="+mn-lt"/>
              </a:rPr>
              <a:t>1</a:t>
            </a:r>
            <a:r>
              <a:rPr lang="en-US" sz="3200" dirty="0">
                <a:solidFill>
                  <a:srgbClr val="000000"/>
                </a:solidFill>
                <a:latin typeface="+mn-lt"/>
              </a:rPr>
              <a:t> · </a:t>
            </a:r>
            <a:r>
              <a:rPr lang="en-US" sz="3200" i="1" dirty="0">
                <a:solidFill>
                  <a:srgbClr val="000000"/>
                </a:solidFill>
                <a:latin typeface="+mn-lt"/>
              </a:rPr>
              <a:t>k</a:t>
            </a:r>
            <a:r>
              <a:rPr lang="en-US" sz="3200" baseline="-25000" dirty="0">
                <a:solidFill>
                  <a:srgbClr val="000000"/>
                </a:solidFill>
                <a:latin typeface="+mn-lt"/>
              </a:rPr>
              <a:t>2</a:t>
            </a:r>
            <a:r>
              <a:rPr lang="en-US" sz="3200" dirty="0">
                <a:solidFill>
                  <a:srgbClr val="000000"/>
                </a:solidFill>
                <a:latin typeface="+mn-lt"/>
              </a:rPr>
              <a:t> · </a:t>
            </a:r>
            <a:r>
              <a:rPr lang="en-US" sz="3200" i="1" dirty="0">
                <a:solidFill>
                  <a:srgbClr val="000000"/>
                </a:solidFill>
                <a:latin typeface="+mn-lt"/>
              </a:rPr>
              <a:t>k</a:t>
            </a:r>
            <a:r>
              <a:rPr lang="en-US" sz="3200" baseline="-25000" dirty="0">
                <a:solidFill>
                  <a:srgbClr val="000000"/>
                </a:solidFill>
                <a:latin typeface="+mn-lt"/>
              </a:rPr>
              <a:t>3</a:t>
            </a:r>
            <a:r>
              <a:rPr lang="en-US" sz="3200" dirty="0">
                <a:solidFill>
                  <a:srgbClr val="000000"/>
                </a:solidFill>
                <a:latin typeface="+mn-lt"/>
              </a:rPr>
              <a:t> · · · </a:t>
            </a:r>
            <a:r>
              <a:rPr lang="en-US" sz="3200" i="1" dirty="0" err="1">
                <a:solidFill>
                  <a:srgbClr val="000000"/>
                </a:solidFill>
                <a:latin typeface="+mn-lt"/>
              </a:rPr>
              <a:t>k</a:t>
            </a:r>
            <a:r>
              <a:rPr lang="en-US" sz="3200" baseline="-25000" dirty="0" err="1">
                <a:solidFill>
                  <a:srgbClr val="000000"/>
                </a:solidFill>
                <a:latin typeface="+mn-lt"/>
              </a:rPr>
              <a:t>n</a:t>
            </a:r>
            <a:endParaRPr lang="en-US" sz="3200" dirty="0">
              <a:solidFill>
                <a:srgbClr val="000000"/>
              </a:solidFill>
              <a:latin typeface="+mn-lt"/>
            </a:endParaRPr>
          </a:p>
        </p:txBody>
      </p:sp>
      <p:sp>
        <p:nvSpPr>
          <p:cNvPr id="190466" name="Rectangle 2"/>
          <p:cNvSpPr>
            <a:spLocks noGrp="1" noChangeArrowheads="1"/>
          </p:cNvSpPr>
          <p:nvPr>
            <p:ph type="title"/>
          </p:nvPr>
        </p:nvSpPr>
        <p:spPr>
          <a:xfrm>
            <a:off x="457200" y="304800"/>
            <a:ext cx="8229600" cy="914400"/>
          </a:xfrm>
        </p:spPr>
        <p:txBody>
          <a:bodyPr/>
          <a:lstStyle/>
          <a:p>
            <a:pPr eaLnBrk="1" hangingPunct="1"/>
            <a:r>
              <a:rPr lang="en-US" sz="4000" smtClean="0"/>
              <a:t>4.4 Counting Rules</a:t>
            </a:r>
            <a:r>
              <a:rPr lang="en-US" smtClean="0"/>
              <a:t> </a:t>
            </a:r>
          </a:p>
        </p:txBody>
      </p:sp>
      <p:sp>
        <p:nvSpPr>
          <p:cNvPr id="190467"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741D0632-C5A5-4A15-A27B-C1C7061071CE}" type="slidenum">
              <a:rPr lang="en-US" smtClean="0"/>
              <a:pPr fontAlgn="base">
                <a:spcBef>
                  <a:spcPct val="0"/>
                </a:spcBef>
                <a:spcAft>
                  <a:spcPct val="0"/>
                </a:spcAft>
              </a:pPr>
              <a:t>66</a:t>
            </a:fld>
            <a:endParaRPr lang="en-US" smtClean="0"/>
          </a:p>
        </p:txBody>
      </p:sp>
      <p:sp>
        <p:nvSpPr>
          <p:cNvPr id="190468"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190469"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8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title"/>
          </p:nvPr>
        </p:nvSpPr>
        <p:spPr>
          <a:xfrm>
            <a:off x="457200" y="457200"/>
            <a:ext cx="8229600" cy="1905000"/>
          </a:xfrm>
        </p:spPr>
        <p:txBody>
          <a:bodyPr/>
          <a:lstStyle/>
          <a:p>
            <a:pPr eaLnBrk="1" hangingPunct="1"/>
            <a:r>
              <a:rPr lang="en-US" smtClean="0"/>
              <a:t>Chapter 4</a:t>
            </a:r>
            <a:br>
              <a:rPr lang="en-US" smtClean="0"/>
            </a:br>
            <a:r>
              <a:rPr lang="en-US" smtClean="0"/>
              <a:t>Probability and Counting Rules</a:t>
            </a:r>
          </a:p>
        </p:txBody>
      </p:sp>
      <p:sp>
        <p:nvSpPr>
          <p:cNvPr id="192514" name="Content Placeholder 2"/>
          <p:cNvSpPr>
            <a:spLocks noGrp="1"/>
          </p:cNvSpPr>
          <p:nvPr>
            <p:ph idx="1"/>
          </p:nvPr>
        </p:nvSpPr>
        <p:spPr>
          <a:xfrm>
            <a:off x="457200" y="3352800"/>
            <a:ext cx="8229600" cy="2514600"/>
          </a:xfrm>
        </p:spPr>
        <p:txBody>
          <a:bodyPr/>
          <a:lstStyle/>
          <a:p>
            <a:pPr eaLnBrk="1" hangingPunct="1">
              <a:buFont typeface="Wingdings" pitchFamily="2" charset="2"/>
              <a:buNone/>
            </a:pPr>
            <a:r>
              <a:rPr lang="en-US" sz="4400" u="sng" smtClean="0"/>
              <a:t>Section 4-4</a:t>
            </a:r>
          </a:p>
          <a:p>
            <a:pPr eaLnBrk="1" hangingPunct="1">
              <a:buFont typeface="Wingdings" pitchFamily="2" charset="2"/>
              <a:buNone/>
            </a:pPr>
            <a:r>
              <a:rPr lang="en-US" sz="3600" smtClean="0"/>
              <a:t>Example 4-39</a:t>
            </a:r>
          </a:p>
          <a:p>
            <a:pPr eaLnBrk="1" hangingPunct="1">
              <a:buFont typeface="Wingdings" pitchFamily="2" charset="2"/>
              <a:buNone/>
            </a:pPr>
            <a:r>
              <a:rPr lang="en-US" sz="3600" smtClean="0"/>
              <a:t>Page #225</a:t>
            </a:r>
          </a:p>
        </p:txBody>
      </p:sp>
      <p:sp>
        <p:nvSpPr>
          <p:cNvPr id="192515"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7B23BC94-AA1A-4FF5-A513-A52724F6117B}" type="slidenum">
              <a:rPr lang="en-US" smtClean="0"/>
              <a:pPr fontAlgn="base">
                <a:spcBef>
                  <a:spcPct val="0"/>
                </a:spcBef>
                <a:spcAft>
                  <a:spcPct val="0"/>
                </a:spcAft>
              </a:pPr>
              <a:t>67</a:t>
            </a:fld>
            <a:endParaRPr lang="en-US" smtClean="0"/>
          </a:p>
        </p:txBody>
      </p:sp>
      <p:sp>
        <p:nvSpPr>
          <p:cNvPr id="192516"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192517"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40" name="Rectangle 2"/>
          <p:cNvSpPr>
            <a:spLocks noGrp="1" noChangeArrowheads="1"/>
          </p:cNvSpPr>
          <p:nvPr>
            <p:ph type="title"/>
          </p:nvPr>
        </p:nvSpPr>
        <p:spPr>
          <a:xfrm>
            <a:off x="457200" y="457200"/>
            <a:ext cx="8229600" cy="685800"/>
          </a:xfrm>
        </p:spPr>
        <p:txBody>
          <a:bodyPr/>
          <a:lstStyle/>
          <a:p>
            <a:pPr eaLnBrk="1" hangingPunct="1"/>
            <a:r>
              <a:rPr lang="en-US" sz="3600" smtClean="0"/>
              <a:t>Example 4-39: Paint Colors</a:t>
            </a:r>
          </a:p>
        </p:txBody>
      </p:sp>
      <p:sp>
        <p:nvSpPr>
          <p:cNvPr id="11267" name="Rectangle 3"/>
          <p:cNvSpPr>
            <a:spLocks noGrp="1" noChangeArrowheads="1"/>
          </p:cNvSpPr>
          <p:nvPr>
            <p:ph type="body" idx="1"/>
          </p:nvPr>
        </p:nvSpPr>
        <p:spPr>
          <a:xfrm>
            <a:off x="609600" y="1143000"/>
            <a:ext cx="8001000" cy="3124200"/>
          </a:xfrm>
        </p:spPr>
        <p:txBody>
          <a:bodyPr/>
          <a:lstStyle/>
          <a:p>
            <a:pPr marL="0" indent="0" eaLnBrk="1" hangingPunct="1">
              <a:buFont typeface="Wingdings" pitchFamily="2" charset="2"/>
              <a:buNone/>
              <a:defRPr/>
            </a:pPr>
            <a:r>
              <a:rPr lang="en-US" sz="2400" dirty="0" smtClean="0"/>
              <a:t>A paint manufacturer wishes to manufacture several different paints. The categories include</a:t>
            </a:r>
          </a:p>
          <a:p>
            <a:pPr marL="400050" lvl="1" indent="0" eaLnBrk="1" hangingPunct="1">
              <a:buFont typeface="Wingdings" pitchFamily="2" charset="2"/>
              <a:buNone/>
              <a:defRPr/>
            </a:pPr>
            <a:r>
              <a:rPr lang="en-US" sz="2000" dirty="0" smtClean="0">
                <a:ea typeface="+mn-ea"/>
                <a:cs typeface="+mn-cs"/>
              </a:rPr>
              <a:t>Color:  red, blue, white, black, green, brown, yellow</a:t>
            </a:r>
          </a:p>
          <a:p>
            <a:pPr marL="400050" lvl="1" indent="0" eaLnBrk="1" hangingPunct="1">
              <a:buFont typeface="Wingdings" pitchFamily="2" charset="2"/>
              <a:buNone/>
              <a:defRPr/>
            </a:pPr>
            <a:r>
              <a:rPr lang="en-US" sz="2000" dirty="0" smtClean="0">
                <a:ea typeface="+mn-ea"/>
                <a:cs typeface="+mn-cs"/>
              </a:rPr>
              <a:t>Type:  latex, oil</a:t>
            </a:r>
          </a:p>
          <a:p>
            <a:pPr marL="400050" lvl="1" indent="0" eaLnBrk="1" hangingPunct="1">
              <a:buFont typeface="Wingdings" pitchFamily="2" charset="2"/>
              <a:buNone/>
              <a:defRPr/>
            </a:pPr>
            <a:r>
              <a:rPr lang="en-US" sz="2000" dirty="0" smtClean="0">
                <a:ea typeface="+mn-ea"/>
                <a:cs typeface="+mn-cs"/>
              </a:rPr>
              <a:t>Texture:  flat, </a:t>
            </a:r>
            <a:r>
              <a:rPr lang="en-US" sz="2000" dirty="0" err="1" smtClean="0">
                <a:ea typeface="+mn-ea"/>
                <a:cs typeface="+mn-cs"/>
              </a:rPr>
              <a:t>semigloss</a:t>
            </a:r>
            <a:r>
              <a:rPr lang="en-US" sz="2000" dirty="0" smtClean="0">
                <a:ea typeface="+mn-ea"/>
                <a:cs typeface="+mn-cs"/>
              </a:rPr>
              <a:t>, high gloss</a:t>
            </a:r>
          </a:p>
          <a:p>
            <a:pPr marL="400050" lvl="1" indent="0" eaLnBrk="1" hangingPunct="1">
              <a:buFont typeface="Wingdings" pitchFamily="2" charset="2"/>
              <a:buNone/>
              <a:defRPr/>
            </a:pPr>
            <a:r>
              <a:rPr lang="en-US" sz="2000" dirty="0" smtClean="0">
                <a:ea typeface="+mn-ea"/>
                <a:cs typeface="+mn-cs"/>
              </a:rPr>
              <a:t>Use:  outdoor, indoor</a:t>
            </a:r>
          </a:p>
          <a:p>
            <a:pPr marL="0" indent="0" eaLnBrk="1" hangingPunct="1">
              <a:buFont typeface="Wingdings" pitchFamily="2" charset="2"/>
              <a:buNone/>
              <a:defRPr/>
            </a:pPr>
            <a:r>
              <a:rPr lang="en-US" sz="2400" dirty="0" smtClean="0"/>
              <a:t>How many different kinds of paint can be made if you can select one color, one type, one texture, and one use?</a:t>
            </a:r>
          </a:p>
          <a:p>
            <a:pPr marL="0" lvl="1" indent="0" eaLnBrk="1" hangingPunct="1">
              <a:buFont typeface="Wingdings" pitchFamily="2" charset="2"/>
              <a:buNone/>
              <a:defRPr/>
            </a:pPr>
            <a:endParaRPr lang="en-US" sz="2400" i="1" dirty="0" smtClean="0">
              <a:ea typeface="+mn-ea"/>
              <a:cs typeface="+mn-cs"/>
            </a:endParaRPr>
          </a:p>
          <a:p>
            <a:pPr marL="400050" lvl="1" indent="0" eaLnBrk="1" hangingPunct="1">
              <a:buFont typeface="Wingdings" pitchFamily="2" charset="2"/>
              <a:buNone/>
              <a:defRPr/>
            </a:pPr>
            <a:endParaRPr lang="en-US" sz="2400" i="1" dirty="0" smtClean="0">
              <a:ea typeface="+mn-ea"/>
              <a:cs typeface="+mn-cs"/>
            </a:endParaRPr>
          </a:p>
          <a:p>
            <a:pPr marL="400050" lvl="1" indent="0" eaLnBrk="1" hangingPunct="1">
              <a:buFont typeface="Wingdings" pitchFamily="2" charset="2"/>
              <a:buNone/>
              <a:defRPr/>
            </a:pPr>
            <a:endParaRPr lang="en-US" sz="2400" i="1" dirty="0" smtClean="0">
              <a:ea typeface="+mn-ea"/>
              <a:cs typeface="+mn-cs"/>
            </a:endParaRPr>
          </a:p>
          <a:p>
            <a:pPr marL="0" indent="0" eaLnBrk="1" hangingPunct="1">
              <a:buFont typeface="Wingdings" pitchFamily="2" charset="2"/>
              <a:buNone/>
              <a:defRPr/>
            </a:pPr>
            <a:endParaRPr lang="en-US" sz="2400" dirty="0" smtClean="0"/>
          </a:p>
        </p:txBody>
      </p:sp>
      <p:graphicFrame>
        <p:nvGraphicFramePr>
          <p:cNvPr id="188424" name="Object 62"/>
          <p:cNvGraphicFramePr>
            <a:graphicFrameLocks noChangeAspect="1"/>
          </p:cNvGraphicFramePr>
          <p:nvPr/>
        </p:nvGraphicFramePr>
        <p:xfrm>
          <a:off x="2368550" y="4352925"/>
          <a:ext cx="4572000" cy="1393825"/>
        </p:xfrm>
        <a:graphic>
          <a:graphicData uri="http://schemas.openxmlformats.org/presentationml/2006/ole">
            <p:oleObj spid="_x0000_s50238" name="Equation" r:id="rId4" imgW="2006600" imgH="609600" progId="">
              <p:embed/>
            </p:oleObj>
          </a:graphicData>
        </a:graphic>
      </p:graphicFrame>
      <p:graphicFrame>
        <p:nvGraphicFramePr>
          <p:cNvPr id="189445" name="Object 63"/>
          <p:cNvGraphicFramePr>
            <a:graphicFrameLocks noChangeAspect="1"/>
          </p:cNvGraphicFramePr>
          <p:nvPr/>
        </p:nvGraphicFramePr>
        <p:xfrm>
          <a:off x="2903538" y="5791200"/>
          <a:ext cx="3878262" cy="638175"/>
        </p:xfrm>
        <a:graphic>
          <a:graphicData uri="http://schemas.openxmlformats.org/presentationml/2006/ole">
            <p:oleObj spid="_x0000_s50239" name="Equation" r:id="rId5" imgW="1701800" imgH="279400" progId="">
              <p:embed/>
            </p:oleObj>
          </a:graphicData>
        </a:graphic>
      </p:graphicFrame>
      <p:sp>
        <p:nvSpPr>
          <p:cNvPr id="50242"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7DB8055F-284B-439F-ADAC-1A97174C10B2}" type="slidenum">
              <a:rPr lang="en-US" smtClean="0"/>
              <a:pPr fontAlgn="base">
                <a:spcBef>
                  <a:spcPct val="0"/>
                </a:spcBef>
                <a:spcAft>
                  <a:spcPct val="0"/>
                </a:spcAft>
              </a:pPr>
              <a:t>68</a:t>
            </a:fld>
            <a:endParaRPr lang="en-US" smtClean="0"/>
          </a:p>
        </p:txBody>
      </p:sp>
      <p:sp>
        <p:nvSpPr>
          <p:cNvPr id="50243"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50244" name="Picture 2"/>
          <p:cNvPicPr>
            <a:picLocks noChangeAspect="1" noChangeArrowheads="1"/>
          </p:cNvPicPr>
          <p:nvPr/>
        </p:nvPicPr>
        <p:blipFill>
          <a:blip r:embed="rId6"/>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84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9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5" name="Rectangle 2"/>
          <p:cNvSpPr>
            <a:spLocks noGrp="1" noChangeArrowheads="1"/>
          </p:cNvSpPr>
          <p:nvPr>
            <p:ph type="title"/>
          </p:nvPr>
        </p:nvSpPr>
        <p:spPr>
          <a:xfrm>
            <a:off x="457200" y="304800"/>
            <a:ext cx="8229600" cy="914400"/>
          </a:xfrm>
        </p:spPr>
        <p:txBody>
          <a:bodyPr/>
          <a:lstStyle/>
          <a:p>
            <a:pPr eaLnBrk="1" hangingPunct="1"/>
            <a:r>
              <a:rPr lang="en-US" sz="4000" smtClean="0"/>
              <a:t>Counting Rules</a:t>
            </a:r>
            <a:r>
              <a:rPr lang="en-US" smtClean="0"/>
              <a:t> </a:t>
            </a:r>
          </a:p>
        </p:txBody>
      </p:sp>
      <p:sp>
        <p:nvSpPr>
          <p:cNvPr id="143363" name="Rectangle 3"/>
          <p:cNvSpPr>
            <a:spLocks noChangeArrowheads="1"/>
          </p:cNvSpPr>
          <p:nvPr/>
        </p:nvSpPr>
        <p:spPr bwMode="auto">
          <a:xfrm>
            <a:off x="533400" y="1295400"/>
            <a:ext cx="8001000" cy="3300413"/>
          </a:xfrm>
          <a:prstGeom prst="rect">
            <a:avLst/>
          </a:prstGeom>
          <a:noFill/>
          <a:ln w="9525">
            <a:noFill/>
            <a:miter lim="800000"/>
            <a:headEnd/>
            <a:tailEnd/>
          </a:ln>
          <a:effectLst/>
        </p:spPr>
        <p:txBody>
          <a:bodyPr>
            <a:spAutoFit/>
          </a:bodyPr>
          <a:lstStyle/>
          <a:p>
            <a:pPr indent="274320">
              <a:spcBef>
                <a:spcPct val="50000"/>
              </a:spcBef>
              <a:buClr>
                <a:srgbClr val="00007D"/>
              </a:buClr>
              <a:buSzPct val="75000"/>
              <a:buFont typeface="Wingdings" pitchFamily="2" charset="2"/>
              <a:buChar char="n"/>
              <a:defRPr/>
            </a:pPr>
            <a:r>
              <a:rPr lang="en-US" sz="3200" b="1" dirty="0">
                <a:solidFill>
                  <a:srgbClr val="000099"/>
                </a:solidFill>
                <a:effectLst>
                  <a:outerShdw blurRad="38100" dist="38100" dir="2700000" algn="tl">
                    <a:srgbClr val="C0C0C0"/>
                  </a:outerShdw>
                </a:effectLst>
                <a:latin typeface="+mn-lt"/>
              </a:rPr>
              <a:t>Factorial</a:t>
            </a:r>
            <a:r>
              <a:rPr lang="en-US" sz="3200" dirty="0">
                <a:solidFill>
                  <a:srgbClr val="000000"/>
                </a:solidFill>
                <a:latin typeface="+mn-lt"/>
              </a:rPr>
              <a:t> is the product of all the positive numbers from 1 to a number.</a:t>
            </a:r>
          </a:p>
          <a:p>
            <a:pPr indent="274320">
              <a:spcBef>
                <a:spcPct val="50000"/>
              </a:spcBef>
              <a:buClr>
                <a:srgbClr val="00007D"/>
              </a:buClr>
              <a:buSzPct val="75000"/>
              <a:buFont typeface="Wingdings" pitchFamily="2" charset="2"/>
              <a:buChar char="n"/>
              <a:defRPr/>
            </a:pPr>
            <a:endParaRPr lang="en-US" sz="3200" b="1" dirty="0">
              <a:solidFill>
                <a:srgbClr val="000099"/>
              </a:solidFill>
              <a:effectLst>
                <a:outerShdw blurRad="38100" dist="38100" dir="2700000" algn="tl">
                  <a:srgbClr val="C0C0C0"/>
                </a:outerShdw>
              </a:effectLst>
              <a:latin typeface="+mn-lt"/>
            </a:endParaRPr>
          </a:p>
          <a:p>
            <a:pPr indent="274320">
              <a:spcBef>
                <a:spcPct val="50000"/>
              </a:spcBef>
              <a:buClr>
                <a:srgbClr val="00007D"/>
              </a:buClr>
              <a:buSzPct val="75000"/>
              <a:defRPr/>
            </a:pPr>
            <a:endParaRPr lang="en-US" sz="1100" b="1" dirty="0">
              <a:solidFill>
                <a:srgbClr val="000099"/>
              </a:solidFill>
              <a:effectLst>
                <a:outerShdw blurRad="38100" dist="38100" dir="2700000" algn="tl">
                  <a:srgbClr val="C0C0C0"/>
                </a:outerShdw>
              </a:effectLst>
              <a:latin typeface="+mn-lt"/>
            </a:endParaRPr>
          </a:p>
          <a:p>
            <a:pPr indent="274320">
              <a:spcBef>
                <a:spcPct val="50000"/>
              </a:spcBef>
              <a:buClr>
                <a:srgbClr val="00007D"/>
              </a:buClr>
              <a:buSzPct val="75000"/>
              <a:buFont typeface="Wingdings" pitchFamily="2" charset="2"/>
              <a:buChar char="n"/>
              <a:defRPr/>
            </a:pPr>
            <a:r>
              <a:rPr lang="en-US" sz="3200" b="1" dirty="0">
                <a:solidFill>
                  <a:srgbClr val="000099"/>
                </a:solidFill>
                <a:effectLst>
                  <a:outerShdw blurRad="38100" dist="38100" dir="2700000" algn="tl">
                    <a:srgbClr val="C0C0C0"/>
                  </a:outerShdw>
                </a:effectLst>
                <a:latin typeface="+mn-lt"/>
              </a:rPr>
              <a:t>Permutation</a:t>
            </a:r>
            <a:r>
              <a:rPr lang="en-US" sz="3200" dirty="0">
                <a:solidFill>
                  <a:srgbClr val="000000"/>
                </a:solidFill>
                <a:latin typeface="+mn-lt"/>
              </a:rPr>
              <a:t> is an arrangement of objects in a specific order.  Order matters.</a:t>
            </a:r>
          </a:p>
        </p:txBody>
      </p:sp>
      <p:graphicFrame>
        <p:nvGraphicFramePr>
          <p:cNvPr id="143364" name="Object 92"/>
          <p:cNvGraphicFramePr>
            <a:graphicFrameLocks noChangeAspect="1"/>
          </p:cNvGraphicFramePr>
          <p:nvPr/>
        </p:nvGraphicFramePr>
        <p:xfrm>
          <a:off x="2209800" y="2411413"/>
          <a:ext cx="4373563" cy="1090612"/>
        </p:xfrm>
        <a:graphic>
          <a:graphicData uri="http://schemas.openxmlformats.org/presentationml/2006/ole">
            <p:oleObj spid="_x0000_s51292" name="Equation" r:id="rId4" imgW="1727200" imgH="431800" progId="">
              <p:embed/>
            </p:oleObj>
          </a:graphicData>
        </a:graphic>
      </p:graphicFrame>
      <p:graphicFrame>
        <p:nvGraphicFramePr>
          <p:cNvPr id="143366" name="Object 93"/>
          <p:cNvGraphicFramePr>
            <a:graphicFrameLocks noChangeAspect="1"/>
          </p:cNvGraphicFramePr>
          <p:nvPr/>
        </p:nvGraphicFramePr>
        <p:xfrm>
          <a:off x="1252538" y="4648200"/>
          <a:ext cx="2185987" cy="1125538"/>
        </p:xfrm>
        <a:graphic>
          <a:graphicData uri="http://schemas.openxmlformats.org/presentationml/2006/ole">
            <p:oleObj spid="_x0000_s51293" name="Equation" r:id="rId5" imgW="863225" imgH="444307" progId="">
              <p:embed/>
            </p:oleObj>
          </a:graphicData>
        </a:graphic>
      </p:graphicFrame>
      <p:graphicFrame>
        <p:nvGraphicFramePr>
          <p:cNvPr id="143367" name="Object 94"/>
          <p:cNvGraphicFramePr>
            <a:graphicFrameLocks noChangeAspect="1"/>
          </p:cNvGraphicFramePr>
          <p:nvPr/>
        </p:nvGraphicFramePr>
        <p:xfrm>
          <a:off x="3455988" y="4835525"/>
          <a:ext cx="4597400" cy="1157288"/>
        </p:xfrm>
        <a:graphic>
          <a:graphicData uri="http://schemas.openxmlformats.org/presentationml/2006/ole">
            <p:oleObj spid="_x0000_s51294" name="Equation" r:id="rId6" imgW="1816100" imgH="457200" progId="">
              <p:embed/>
            </p:oleObj>
          </a:graphicData>
        </a:graphic>
      </p:graphicFrame>
      <p:sp>
        <p:nvSpPr>
          <p:cNvPr id="51297"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417AC160-3793-4FD3-91DA-9244122668FB}" type="slidenum">
              <a:rPr lang="en-US" smtClean="0"/>
              <a:pPr fontAlgn="base">
                <a:spcBef>
                  <a:spcPct val="0"/>
                </a:spcBef>
                <a:spcAft>
                  <a:spcPct val="0"/>
                </a:spcAft>
              </a:pPr>
              <a:t>69</a:t>
            </a:fld>
            <a:endParaRPr lang="en-US" smtClean="0"/>
          </a:p>
        </p:txBody>
      </p:sp>
      <p:sp>
        <p:nvSpPr>
          <p:cNvPr id="51298"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51299" name="Picture 2"/>
          <p:cNvPicPr>
            <a:picLocks noChangeAspect="1" noChangeArrowheads="1"/>
          </p:cNvPicPr>
          <p:nvPr/>
        </p:nvPicPr>
        <p:blipFill>
          <a:blip r:embed="rId7"/>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6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p:nvPr>
        </p:nvSpPr>
        <p:spPr>
          <a:xfrm>
            <a:off x="457200" y="304800"/>
            <a:ext cx="8229600" cy="990600"/>
          </a:xfrm>
        </p:spPr>
        <p:txBody>
          <a:bodyPr/>
          <a:lstStyle/>
          <a:p>
            <a:pPr eaLnBrk="1" hangingPunct="1"/>
            <a:r>
              <a:rPr lang="en-US" sz="4000" smtClean="0"/>
              <a:t>Sample Spaces</a:t>
            </a:r>
          </a:p>
        </p:txBody>
      </p:sp>
      <p:sp>
        <p:nvSpPr>
          <p:cNvPr id="209922" name="AutoShape 4"/>
          <p:cNvSpPr>
            <a:spLocks noChangeAspect="1" noChangeArrowheads="1" noTextEdit="1"/>
          </p:cNvSpPr>
          <p:nvPr/>
        </p:nvSpPr>
        <p:spPr bwMode="auto">
          <a:xfrm>
            <a:off x="1219200" y="1828800"/>
            <a:ext cx="6467475" cy="3238500"/>
          </a:xfrm>
          <a:prstGeom prst="rect">
            <a:avLst/>
          </a:prstGeom>
          <a:noFill/>
          <a:ln w="9525">
            <a:noFill/>
            <a:miter lim="800000"/>
            <a:headEnd/>
            <a:tailEnd/>
          </a:ln>
        </p:spPr>
        <p:txBody>
          <a:bodyPr/>
          <a:lstStyle/>
          <a:p>
            <a:endParaRPr lang="en-US"/>
          </a:p>
        </p:txBody>
      </p:sp>
      <p:sp>
        <p:nvSpPr>
          <p:cNvPr id="209923" name="Rectangle 6"/>
          <p:cNvSpPr>
            <a:spLocks noChangeArrowheads="1"/>
          </p:cNvSpPr>
          <p:nvPr/>
        </p:nvSpPr>
        <p:spPr bwMode="auto">
          <a:xfrm>
            <a:off x="1328738" y="1938338"/>
            <a:ext cx="3505200" cy="514350"/>
          </a:xfrm>
          <a:prstGeom prst="rect">
            <a:avLst/>
          </a:prstGeom>
          <a:solidFill>
            <a:srgbClr val="FFFFFF"/>
          </a:solidFill>
          <a:ln w="9525">
            <a:noFill/>
            <a:miter lim="800000"/>
            <a:headEnd/>
            <a:tailEnd/>
          </a:ln>
        </p:spPr>
        <p:txBody>
          <a:bodyPr/>
          <a:lstStyle/>
          <a:p>
            <a:pPr eaLnBrk="0" hangingPunct="0"/>
            <a:endParaRPr lang="en-US">
              <a:solidFill>
                <a:srgbClr val="000000"/>
              </a:solidFill>
            </a:endParaRPr>
          </a:p>
        </p:txBody>
      </p:sp>
      <p:sp>
        <p:nvSpPr>
          <p:cNvPr id="209924" name="Rectangle 7"/>
          <p:cNvSpPr>
            <a:spLocks noChangeArrowheads="1"/>
          </p:cNvSpPr>
          <p:nvPr/>
        </p:nvSpPr>
        <p:spPr bwMode="auto">
          <a:xfrm>
            <a:off x="4833938" y="1938338"/>
            <a:ext cx="2743200" cy="514350"/>
          </a:xfrm>
          <a:prstGeom prst="rect">
            <a:avLst/>
          </a:prstGeom>
          <a:solidFill>
            <a:srgbClr val="FFFFFF"/>
          </a:solidFill>
          <a:ln w="9525">
            <a:noFill/>
            <a:miter lim="800000"/>
            <a:headEnd/>
            <a:tailEnd/>
          </a:ln>
        </p:spPr>
        <p:txBody>
          <a:bodyPr/>
          <a:lstStyle/>
          <a:p>
            <a:pPr eaLnBrk="0" hangingPunct="0"/>
            <a:endParaRPr lang="en-US">
              <a:solidFill>
                <a:srgbClr val="000000"/>
              </a:solidFill>
            </a:endParaRPr>
          </a:p>
        </p:txBody>
      </p:sp>
      <p:sp>
        <p:nvSpPr>
          <p:cNvPr id="209925" name="Rectangle 8"/>
          <p:cNvSpPr>
            <a:spLocks noChangeArrowheads="1"/>
          </p:cNvSpPr>
          <p:nvPr/>
        </p:nvSpPr>
        <p:spPr bwMode="auto">
          <a:xfrm>
            <a:off x="1328738" y="2452688"/>
            <a:ext cx="3505200" cy="523875"/>
          </a:xfrm>
          <a:prstGeom prst="rect">
            <a:avLst/>
          </a:prstGeom>
          <a:solidFill>
            <a:srgbClr val="FFFFFF"/>
          </a:solidFill>
          <a:ln w="9525">
            <a:noFill/>
            <a:miter lim="800000"/>
            <a:headEnd/>
            <a:tailEnd/>
          </a:ln>
        </p:spPr>
        <p:txBody>
          <a:bodyPr/>
          <a:lstStyle/>
          <a:p>
            <a:pPr eaLnBrk="0" hangingPunct="0"/>
            <a:endParaRPr lang="en-US">
              <a:solidFill>
                <a:srgbClr val="000000"/>
              </a:solidFill>
            </a:endParaRPr>
          </a:p>
        </p:txBody>
      </p:sp>
      <p:sp>
        <p:nvSpPr>
          <p:cNvPr id="209926" name="Rectangle 9"/>
          <p:cNvSpPr>
            <a:spLocks noChangeArrowheads="1"/>
          </p:cNvSpPr>
          <p:nvPr/>
        </p:nvSpPr>
        <p:spPr bwMode="auto">
          <a:xfrm>
            <a:off x="4833938" y="2452688"/>
            <a:ext cx="2743200" cy="523875"/>
          </a:xfrm>
          <a:prstGeom prst="rect">
            <a:avLst/>
          </a:prstGeom>
          <a:solidFill>
            <a:srgbClr val="FFFFFF"/>
          </a:solidFill>
          <a:ln w="9525">
            <a:noFill/>
            <a:miter lim="800000"/>
            <a:headEnd/>
            <a:tailEnd/>
          </a:ln>
        </p:spPr>
        <p:txBody>
          <a:bodyPr/>
          <a:lstStyle/>
          <a:p>
            <a:pPr eaLnBrk="0" hangingPunct="0"/>
            <a:endParaRPr lang="en-US">
              <a:solidFill>
                <a:srgbClr val="000000"/>
              </a:solidFill>
            </a:endParaRPr>
          </a:p>
        </p:txBody>
      </p:sp>
      <p:sp>
        <p:nvSpPr>
          <p:cNvPr id="209927" name="Rectangle 10"/>
          <p:cNvSpPr>
            <a:spLocks noChangeArrowheads="1"/>
          </p:cNvSpPr>
          <p:nvPr/>
        </p:nvSpPr>
        <p:spPr bwMode="auto">
          <a:xfrm>
            <a:off x="1328738" y="2976563"/>
            <a:ext cx="3505200" cy="514350"/>
          </a:xfrm>
          <a:prstGeom prst="rect">
            <a:avLst/>
          </a:prstGeom>
          <a:solidFill>
            <a:srgbClr val="FFFFFF"/>
          </a:solidFill>
          <a:ln w="9525">
            <a:noFill/>
            <a:miter lim="800000"/>
            <a:headEnd/>
            <a:tailEnd/>
          </a:ln>
        </p:spPr>
        <p:txBody>
          <a:bodyPr/>
          <a:lstStyle/>
          <a:p>
            <a:pPr eaLnBrk="0" hangingPunct="0"/>
            <a:endParaRPr lang="en-US">
              <a:solidFill>
                <a:srgbClr val="000000"/>
              </a:solidFill>
            </a:endParaRPr>
          </a:p>
        </p:txBody>
      </p:sp>
      <p:sp>
        <p:nvSpPr>
          <p:cNvPr id="209928" name="Rectangle 11"/>
          <p:cNvSpPr>
            <a:spLocks noChangeArrowheads="1"/>
          </p:cNvSpPr>
          <p:nvPr/>
        </p:nvSpPr>
        <p:spPr bwMode="auto">
          <a:xfrm>
            <a:off x="4833938" y="2976563"/>
            <a:ext cx="2743200" cy="514350"/>
          </a:xfrm>
          <a:prstGeom prst="rect">
            <a:avLst/>
          </a:prstGeom>
          <a:solidFill>
            <a:srgbClr val="FFFFFF"/>
          </a:solidFill>
          <a:ln w="9525">
            <a:noFill/>
            <a:miter lim="800000"/>
            <a:headEnd/>
            <a:tailEnd/>
          </a:ln>
        </p:spPr>
        <p:txBody>
          <a:bodyPr/>
          <a:lstStyle/>
          <a:p>
            <a:pPr eaLnBrk="0" hangingPunct="0"/>
            <a:endParaRPr lang="en-US">
              <a:solidFill>
                <a:srgbClr val="000000"/>
              </a:solidFill>
            </a:endParaRPr>
          </a:p>
        </p:txBody>
      </p:sp>
      <p:sp>
        <p:nvSpPr>
          <p:cNvPr id="209929" name="Rectangle 12"/>
          <p:cNvSpPr>
            <a:spLocks noChangeArrowheads="1"/>
          </p:cNvSpPr>
          <p:nvPr/>
        </p:nvSpPr>
        <p:spPr bwMode="auto">
          <a:xfrm>
            <a:off x="1328738" y="3490913"/>
            <a:ext cx="3505200" cy="942975"/>
          </a:xfrm>
          <a:prstGeom prst="rect">
            <a:avLst/>
          </a:prstGeom>
          <a:solidFill>
            <a:srgbClr val="FFFFFF"/>
          </a:solidFill>
          <a:ln w="9525">
            <a:noFill/>
            <a:miter lim="800000"/>
            <a:headEnd/>
            <a:tailEnd/>
          </a:ln>
        </p:spPr>
        <p:txBody>
          <a:bodyPr/>
          <a:lstStyle/>
          <a:p>
            <a:pPr eaLnBrk="0" hangingPunct="0"/>
            <a:endParaRPr lang="en-US">
              <a:solidFill>
                <a:srgbClr val="000000"/>
              </a:solidFill>
            </a:endParaRPr>
          </a:p>
        </p:txBody>
      </p:sp>
      <p:sp>
        <p:nvSpPr>
          <p:cNvPr id="209930" name="Rectangle 13"/>
          <p:cNvSpPr>
            <a:spLocks noChangeArrowheads="1"/>
          </p:cNvSpPr>
          <p:nvPr/>
        </p:nvSpPr>
        <p:spPr bwMode="auto">
          <a:xfrm>
            <a:off x="4833938" y="3490913"/>
            <a:ext cx="2743200" cy="942975"/>
          </a:xfrm>
          <a:prstGeom prst="rect">
            <a:avLst/>
          </a:prstGeom>
          <a:solidFill>
            <a:srgbClr val="FFFFFF"/>
          </a:solidFill>
          <a:ln w="9525">
            <a:noFill/>
            <a:miter lim="800000"/>
            <a:headEnd/>
            <a:tailEnd/>
          </a:ln>
        </p:spPr>
        <p:txBody>
          <a:bodyPr/>
          <a:lstStyle/>
          <a:p>
            <a:pPr eaLnBrk="0" hangingPunct="0"/>
            <a:endParaRPr lang="en-US">
              <a:solidFill>
                <a:srgbClr val="000000"/>
              </a:solidFill>
            </a:endParaRPr>
          </a:p>
        </p:txBody>
      </p:sp>
      <p:sp>
        <p:nvSpPr>
          <p:cNvPr id="209931" name="Rectangle 14"/>
          <p:cNvSpPr>
            <a:spLocks noChangeArrowheads="1"/>
          </p:cNvSpPr>
          <p:nvPr/>
        </p:nvSpPr>
        <p:spPr bwMode="auto">
          <a:xfrm>
            <a:off x="1328738" y="4433888"/>
            <a:ext cx="3505200" cy="523875"/>
          </a:xfrm>
          <a:prstGeom prst="rect">
            <a:avLst/>
          </a:prstGeom>
          <a:solidFill>
            <a:srgbClr val="FFFFFF"/>
          </a:solidFill>
          <a:ln w="9525">
            <a:noFill/>
            <a:miter lim="800000"/>
            <a:headEnd/>
            <a:tailEnd/>
          </a:ln>
        </p:spPr>
        <p:txBody>
          <a:bodyPr/>
          <a:lstStyle/>
          <a:p>
            <a:pPr eaLnBrk="0" hangingPunct="0"/>
            <a:endParaRPr lang="en-US">
              <a:solidFill>
                <a:srgbClr val="000000"/>
              </a:solidFill>
            </a:endParaRPr>
          </a:p>
        </p:txBody>
      </p:sp>
      <p:sp>
        <p:nvSpPr>
          <p:cNvPr id="209932" name="Rectangle 15"/>
          <p:cNvSpPr>
            <a:spLocks noChangeArrowheads="1"/>
          </p:cNvSpPr>
          <p:nvPr/>
        </p:nvSpPr>
        <p:spPr bwMode="auto">
          <a:xfrm>
            <a:off x="4833938" y="4433888"/>
            <a:ext cx="2743200" cy="523875"/>
          </a:xfrm>
          <a:prstGeom prst="rect">
            <a:avLst/>
          </a:prstGeom>
          <a:solidFill>
            <a:srgbClr val="FFFFFF"/>
          </a:solidFill>
          <a:ln w="9525">
            <a:noFill/>
            <a:miter lim="800000"/>
            <a:headEnd/>
            <a:tailEnd/>
          </a:ln>
        </p:spPr>
        <p:txBody>
          <a:bodyPr/>
          <a:lstStyle/>
          <a:p>
            <a:pPr eaLnBrk="0" hangingPunct="0"/>
            <a:endParaRPr lang="en-US">
              <a:solidFill>
                <a:srgbClr val="000000"/>
              </a:solidFill>
            </a:endParaRPr>
          </a:p>
        </p:txBody>
      </p:sp>
      <p:sp>
        <p:nvSpPr>
          <p:cNvPr id="209933" name="Rectangle 16"/>
          <p:cNvSpPr>
            <a:spLocks noChangeArrowheads="1"/>
          </p:cNvSpPr>
          <p:nvPr/>
        </p:nvSpPr>
        <p:spPr bwMode="auto">
          <a:xfrm>
            <a:off x="1333500" y="2452688"/>
            <a:ext cx="6248400" cy="9525"/>
          </a:xfrm>
          <a:prstGeom prst="rect">
            <a:avLst/>
          </a:prstGeom>
          <a:solidFill>
            <a:srgbClr val="000000"/>
          </a:solidFill>
          <a:ln w="0">
            <a:solidFill>
              <a:srgbClr val="000000"/>
            </a:solidFill>
            <a:round/>
            <a:headEnd/>
            <a:tailEnd/>
          </a:ln>
        </p:spPr>
        <p:txBody>
          <a:bodyPr/>
          <a:lstStyle/>
          <a:p>
            <a:pPr eaLnBrk="0" hangingPunct="0"/>
            <a:endParaRPr lang="en-US">
              <a:solidFill>
                <a:srgbClr val="000000"/>
              </a:solidFill>
            </a:endParaRPr>
          </a:p>
        </p:txBody>
      </p:sp>
      <p:sp>
        <p:nvSpPr>
          <p:cNvPr id="209934" name="Rectangle 17"/>
          <p:cNvSpPr>
            <a:spLocks noChangeArrowheads="1"/>
          </p:cNvSpPr>
          <p:nvPr/>
        </p:nvSpPr>
        <p:spPr bwMode="auto">
          <a:xfrm>
            <a:off x="2111375" y="2008188"/>
            <a:ext cx="2085975" cy="476250"/>
          </a:xfrm>
          <a:prstGeom prst="rect">
            <a:avLst/>
          </a:prstGeom>
          <a:noFill/>
          <a:ln w="9525">
            <a:noFill/>
            <a:miter lim="800000"/>
            <a:headEnd/>
            <a:tailEnd/>
          </a:ln>
        </p:spPr>
        <p:txBody>
          <a:bodyPr wrap="none" lIns="0" tIns="0" rIns="0" bIns="0">
            <a:spAutoFit/>
          </a:bodyPr>
          <a:lstStyle/>
          <a:p>
            <a:pPr eaLnBrk="0" hangingPunct="0"/>
            <a:r>
              <a:rPr lang="en-US" sz="2800" b="1">
                <a:solidFill>
                  <a:srgbClr val="000000"/>
                </a:solidFill>
              </a:rPr>
              <a:t>Experiment</a:t>
            </a:r>
            <a:endParaRPr lang="en-US">
              <a:solidFill>
                <a:srgbClr val="000000"/>
              </a:solidFill>
            </a:endParaRPr>
          </a:p>
        </p:txBody>
      </p:sp>
      <p:sp>
        <p:nvSpPr>
          <p:cNvPr id="209935" name="Rectangle 18"/>
          <p:cNvSpPr>
            <a:spLocks noChangeArrowheads="1"/>
          </p:cNvSpPr>
          <p:nvPr/>
        </p:nvSpPr>
        <p:spPr bwMode="auto">
          <a:xfrm>
            <a:off x="5002213" y="2008188"/>
            <a:ext cx="2562225" cy="476250"/>
          </a:xfrm>
          <a:prstGeom prst="rect">
            <a:avLst/>
          </a:prstGeom>
          <a:noFill/>
          <a:ln w="9525">
            <a:noFill/>
            <a:miter lim="800000"/>
            <a:headEnd/>
            <a:tailEnd/>
          </a:ln>
        </p:spPr>
        <p:txBody>
          <a:bodyPr wrap="none" lIns="0" tIns="0" rIns="0" bIns="0">
            <a:spAutoFit/>
          </a:bodyPr>
          <a:lstStyle/>
          <a:p>
            <a:pPr eaLnBrk="0" hangingPunct="0"/>
            <a:r>
              <a:rPr lang="en-US" sz="2800" b="1">
                <a:solidFill>
                  <a:srgbClr val="000000"/>
                </a:solidFill>
              </a:rPr>
              <a:t>Sample Space</a:t>
            </a:r>
            <a:endParaRPr lang="en-US">
              <a:solidFill>
                <a:srgbClr val="000000"/>
              </a:solidFill>
            </a:endParaRPr>
          </a:p>
        </p:txBody>
      </p:sp>
      <p:sp>
        <p:nvSpPr>
          <p:cNvPr id="209936" name="Rectangle 19"/>
          <p:cNvSpPr>
            <a:spLocks noChangeArrowheads="1"/>
          </p:cNvSpPr>
          <p:nvPr/>
        </p:nvSpPr>
        <p:spPr bwMode="auto">
          <a:xfrm>
            <a:off x="1425575" y="2535238"/>
            <a:ext cx="1952625" cy="466725"/>
          </a:xfrm>
          <a:prstGeom prst="rect">
            <a:avLst/>
          </a:prstGeom>
          <a:noFill/>
          <a:ln w="9525">
            <a:noFill/>
            <a:miter lim="800000"/>
            <a:headEnd/>
            <a:tailEnd/>
          </a:ln>
        </p:spPr>
        <p:txBody>
          <a:bodyPr wrap="none" lIns="0" tIns="0" rIns="0" bIns="0">
            <a:spAutoFit/>
          </a:bodyPr>
          <a:lstStyle/>
          <a:p>
            <a:pPr eaLnBrk="0" hangingPunct="0"/>
            <a:r>
              <a:rPr lang="en-US" sz="2800">
                <a:solidFill>
                  <a:srgbClr val="000000"/>
                </a:solidFill>
              </a:rPr>
              <a:t>Toss a coin</a:t>
            </a:r>
            <a:endParaRPr lang="en-US">
              <a:solidFill>
                <a:srgbClr val="000000"/>
              </a:solidFill>
            </a:endParaRPr>
          </a:p>
        </p:txBody>
      </p:sp>
      <p:sp>
        <p:nvSpPr>
          <p:cNvPr id="166932" name="Rectangle 20"/>
          <p:cNvSpPr>
            <a:spLocks noChangeArrowheads="1"/>
          </p:cNvSpPr>
          <p:nvPr/>
        </p:nvSpPr>
        <p:spPr bwMode="auto">
          <a:xfrm>
            <a:off x="4926013" y="2535238"/>
            <a:ext cx="1085850" cy="466725"/>
          </a:xfrm>
          <a:prstGeom prst="rect">
            <a:avLst/>
          </a:prstGeom>
          <a:noFill/>
          <a:ln w="9525">
            <a:noFill/>
            <a:miter lim="800000"/>
            <a:headEnd/>
            <a:tailEnd/>
          </a:ln>
        </p:spPr>
        <p:txBody>
          <a:bodyPr wrap="none" lIns="0" tIns="0" rIns="0" bIns="0">
            <a:spAutoFit/>
          </a:bodyPr>
          <a:lstStyle/>
          <a:p>
            <a:pPr eaLnBrk="0" hangingPunct="0"/>
            <a:r>
              <a:rPr lang="en-US" sz="2800">
                <a:solidFill>
                  <a:srgbClr val="000000"/>
                </a:solidFill>
              </a:rPr>
              <a:t>Head,</a:t>
            </a:r>
            <a:endParaRPr lang="en-US">
              <a:solidFill>
                <a:srgbClr val="000000"/>
              </a:solidFill>
            </a:endParaRPr>
          </a:p>
        </p:txBody>
      </p:sp>
      <p:sp>
        <p:nvSpPr>
          <p:cNvPr id="166933" name="Rectangle 21"/>
          <p:cNvSpPr>
            <a:spLocks noChangeArrowheads="1"/>
          </p:cNvSpPr>
          <p:nvPr/>
        </p:nvSpPr>
        <p:spPr bwMode="auto">
          <a:xfrm>
            <a:off x="5954713" y="2535238"/>
            <a:ext cx="714375" cy="466725"/>
          </a:xfrm>
          <a:prstGeom prst="rect">
            <a:avLst/>
          </a:prstGeom>
          <a:noFill/>
          <a:ln w="9525">
            <a:noFill/>
            <a:miter lim="800000"/>
            <a:headEnd/>
            <a:tailEnd/>
          </a:ln>
        </p:spPr>
        <p:txBody>
          <a:bodyPr wrap="none" lIns="0" tIns="0" rIns="0" bIns="0">
            <a:spAutoFit/>
          </a:bodyPr>
          <a:lstStyle/>
          <a:p>
            <a:pPr eaLnBrk="0" hangingPunct="0"/>
            <a:r>
              <a:rPr lang="en-US" sz="2800">
                <a:solidFill>
                  <a:srgbClr val="000000"/>
                </a:solidFill>
              </a:rPr>
              <a:t>Tail</a:t>
            </a:r>
            <a:endParaRPr lang="en-US">
              <a:solidFill>
                <a:srgbClr val="000000"/>
              </a:solidFill>
            </a:endParaRPr>
          </a:p>
        </p:txBody>
      </p:sp>
      <p:sp>
        <p:nvSpPr>
          <p:cNvPr id="166934" name="Rectangle 22"/>
          <p:cNvSpPr>
            <a:spLocks noChangeArrowheads="1"/>
          </p:cNvSpPr>
          <p:nvPr/>
        </p:nvSpPr>
        <p:spPr bwMode="auto">
          <a:xfrm>
            <a:off x="1425575" y="3054350"/>
            <a:ext cx="1619250" cy="466725"/>
          </a:xfrm>
          <a:prstGeom prst="rect">
            <a:avLst/>
          </a:prstGeom>
          <a:noFill/>
          <a:ln w="9525">
            <a:noFill/>
            <a:miter lim="800000"/>
            <a:headEnd/>
            <a:tailEnd/>
          </a:ln>
        </p:spPr>
        <p:txBody>
          <a:bodyPr wrap="none" lIns="0" tIns="0" rIns="0" bIns="0">
            <a:spAutoFit/>
          </a:bodyPr>
          <a:lstStyle/>
          <a:p>
            <a:pPr eaLnBrk="0" hangingPunct="0"/>
            <a:r>
              <a:rPr lang="en-US" sz="2800">
                <a:solidFill>
                  <a:srgbClr val="000000"/>
                </a:solidFill>
              </a:rPr>
              <a:t>Roll a die</a:t>
            </a:r>
            <a:endParaRPr lang="en-US">
              <a:solidFill>
                <a:srgbClr val="000000"/>
              </a:solidFill>
            </a:endParaRPr>
          </a:p>
        </p:txBody>
      </p:sp>
      <p:sp>
        <p:nvSpPr>
          <p:cNvPr id="166935" name="Rectangle 23"/>
          <p:cNvSpPr>
            <a:spLocks noChangeArrowheads="1"/>
          </p:cNvSpPr>
          <p:nvPr/>
        </p:nvSpPr>
        <p:spPr bwMode="auto">
          <a:xfrm>
            <a:off x="4926013" y="3054350"/>
            <a:ext cx="2305050" cy="466725"/>
          </a:xfrm>
          <a:prstGeom prst="rect">
            <a:avLst/>
          </a:prstGeom>
          <a:noFill/>
          <a:ln w="9525">
            <a:noFill/>
            <a:miter lim="800000"/>
            <a:headEnd/>
            <a:tailEnd/>
          </a:ln>
        </p:spPr>
        <p:txBody>
          <a:bodyPr wrap="none" lIns="0" tIns="0" rIns="0" bIns="0">
            <a:spAutoFit/>
          </a:bodyPr>
          <a:lstStyle/>
          <a:p>
            <a:pPr eaLnBrk="0" hangingPunct="0"/>
            <a:r>
              <a:rPr lang="en-US" sz="2800">
                <a:solidFill>
                  <a:srgbClr val="000000"/>
                </a:solidFill>
              </a:rPr>
              <a:t>1, 2, 3, 4, 5, 6</a:t>
            </a:r>
            <a:endParaRPr lang="en-US">
              <a:solidFill>
                <a:srgbClr val="000000"/>
              </a:solidFill>
            </a:endParaRPr>
          </a:p>
        </p:txBody>
      </p:sp>
      <p:sp>
        <p:nvSpPr>
          <p:cNvPr id="166936" name="Rectangle 24"/>
          <p:cNvSpPr>
            <a:spLocks noChangeArrowheads="1"/>
          </p:cNvSpPr>
          <p:nvPr/>
        </p:nvSpPr>
        <p:spPr bwMode="auto">
          <a:xfrm>
            <a:off x="1425575" y="3571875"/>
            <a:ext cx="3162300" cy="466725"/>
          </a:xfrm>
          <a:prstGeom prst="rect">
            <a:avLst/>
          </a:prstGeom>
          <a:noFill/>
          <a:ln w="9525">
            <a:noFill/>
            <a:miter lim="800000"/>
            <a:headEnd/>
            <a:tailEnd/>
          </a:ln>
        </p:spPr>
        <p:txBody>
          <a:bodyPr wrap="none" lIns="0" tIns="0" rIns="0" bIns="0">
            <a:spAutoFit/>
          </a:bodyPr>
          <a:lstStyle/>
          <a:p>
            <a:pPr eaLnBrk="0" hangingPunct="0"/>
            <a:r>
              <a:rPr lang="en-US" sz="2800">
                <a:solidFill>
                  <a:srgbClr val="000000"/>
                </a:solidFill>
              </a:rPr>
              <a:t>Answer a true/false</a:t>
            </a:r>
            <a:endParaRPr lang="en-US">
              <a:solidFill>
                <a:srgbClr val="000000"/>
              </a:solidFill>
            </a:endParaRPr>
          </a:p>
        </p:txBody>
      </p:sp>
      <p:sp>
        <p:nvSpPr>
          <p:cNvPr id="166937" name="Rectangle 25"/>
          <p:cNvSpPr>
            <a:spLocks noChangeArrowheads="1"/>
          </p:cNvSpPr>
          <p:nvPr/>
        </p:nvSpPr>
        <p:spPr bwMode="auto">
          <a:xfrm>
            <a:off x="1425575" y="4000500"/>
            <a:ext cx="1476375" cy="466725"/>
          </a:xfrm>
          <a:prstGeom prst="rect">
            <a:avLst/>
          </a:prstGeom>
          <a:noFill/>
          <a:ln w="9525">
            <a:noFill/>
            <a:miter lim="800000"/>
            <a:headEnd/>
            <a:tailEnd/>
          </a:ln>
        </p:spPr>
        <p:txBody>
          <a:bodyPr wrap="none" lIns="0" tIns="0" rIns="0" bIns="0">
            <a:spAutoFit/>
          </a:bodyPr>
          <a:lstStyle/>
          <a:p>
            <a:pPr eaLnBrk="0" hangingPunct="0"/>
            <a:r>
              <a:rPr lang="en-US" sz="2800">
                <a:solidFill>
                  <a:srgbClr val="000000"/>
                </a:solidFill>
              </a:rPr>
              <a:t>question</a:t>
            </a:r>
            <a:endParaRPr lang="en-US">
              <a:solidFill>
                <a:srgbClr val="000000"/>
              </a:solidFill>
            </a:endParaRPr>
          </a:p>
        </p:txBody>
      </p:sp>
      <p:sp>
        <p:nvSpPr>
          <p:cNvPr id="166938" name="Rectangle 26"/>
          <p:cNvSpPr>
            <a:spLocks noChangeArrowheads="1"/>
          </p:cNvSpPr>
          <p:nvPr/>
        </p:nvSpPr>
        <p:spPr bwMode="auto">
          <a:xfrm>
            <a:off x="4926013" y="3571875"/>
            <a:ext cx="1933575" cy="466725"/>
          </a:xfrm>
          <a:prstGeom prst="rect">
            <a:avLst/>
          </a:prstGeom>
          <a:noFill/>
          <a:ln w="9525">
            <a:noFill/>
            <a:miter lim="800000"/>
            <a:headEnd/>
            <a:tailEnd/>
          </a:ln>
        </p:spPr>
        <p:txBody>
          <a:bodyPr wrap="none" lIns="0" tIns="0" rIns="0" bIns="0">
            <a:spAutoFit/>
          </a:bodyPr>
          <a:lstStyle/>
          <a:p>
            <a:pPr eaLnBrk="0" hangingPunct="0"/>
            <a:r>
              <a:rPr lang="en-US" sz="2800">
                <a:solidFill>
                  <a:srgbClr val="000000"/>
                </a:solidFill>
              </a:rPr>
              <a:t>True, False</a:t>
            </a:r>
            <a:endParaRPr lang="en-US">
              <a:solidFill>
                <a:srgbClr val="000000"/>
              </a:solidFill>
            </a:endParaRPr>
          </a:p>
        </p:txBody>
      </p:sp>
      <p:sp>
        <p:nvSpPr>
          <p:cNvPr id="166939" name="Rectangle 27"/>
          <p:cNvSpPr>
            <a:spLocks noChangeArrowheads="1"/>
          </p:cNvSpPr>
          <p:nvPr/>
        </p:nvSpPr>
        <p:spPr bwMode="auto">
          <a:xfrm>
            <a:off x="1425575" y="4516438"/>
            <a:ext cx="2476500" cy="466725"/>
          </a:xfrm>
          <a:prstGeom prst="rect">
            <a:avLst/>
          </a:prstGeom>
          <a:noFill/>
          <a:ln w="9525">
            <a:noFill/>
            <a:miter lim="800000"/>
            <a:headEnd/>
            <a:tailEnd/>
          </a:ln>
        </p:spPr>
        <p:txBody>
          <a:bodyPr wrap="none" lIns="0" tIns="0" rIns="0" bIns="0">
            <a:spAutoFit/>
          </a:bodyPr>
          <a:lstStyle/>
          <a:p>
            <a:pPr eaLnBrk="0" hangingPunct="0"/>
            <a:r>
              <a:rPr lang="en-US" sz="2800">
                <a:solidFill>
                  <a:srgbClr val="000000"/>
                </a:solidFill>
              </a:rPr>
              <a:t>Toss two coins</a:t>
            </a:r>
            <a:endParaRPr lang="en-US">
              <a:solidFill>
                <a:srgbClr val="000000"/>
              </a:solidFill>
            </a:endParaRPr>
          </a:p>
        </p:txBody>
      </p:sp>
      <p:sp>
        <p:nvSpPr>
          <p:cNvPr id="166940" name="Rectangle 28"/>
          <p:cNvSpPr>
            <a:spLocks noChangeArrowheads="1"/>
          </p:cNvSpPr>
          <p:nvPr/>
        </p:nvSpPr>
        <p:spPr bwMode="auto">
          <a:xfrm>
            <a:off x="4926013" y="4516438"/>
            <a:ext cx="762000" cy="466725"/>
          </a:xfrm>
          <a:prstGeom prst="rect">
            <a:avLst/>
          </a:prstGeom>
          <a:noFill/>
          <a:ln w="9525">
            <a:noFill/>
            <a:miter lim="800000"/>
            <a:headEnd/>
            <a:tailEnd/>
          </a:ln>
        </p:spPr>
        <p:txBody>
          <a:bodyPr wrap="none" lIns="0" tIns="0" rIns="0" bIns="0">
            <a:spAutoFit/>
          </a:bodyPr>
          <a:lstStyle/>
          <a:p>
            <a:pPr eaLnBrk="0" hangingPunct="0"/>
            <a:r>
              <a:rPr lang="en-US" sz="2800">
                <a:solidFill>
                  <a:srgbClr val="000000"/>
                </a:solidFill>
              </a:rPr>
              <a:t>HH,</a:t>
            </a:r>
            <a:endParaRPr lang="en-US">
              <a:solidFill>
                <a:srgbClr val="000000"/>
              </a:solidFill>
            </a:endParaRPr>
          </a:p>
        </p:txBody>
      </p:sp>
      <p:sp>
        <p:nvSpPr>
          <p:cNvPr id="166941" name="Rectangle 29"/>
          <p:cNvSpPr>
            <a:spLocks noChangeArrowheads="1"/>
          </p:cNvSpPr>
          <p:nvPr/>
        </p:nvSpPr>
        <p:spPr bwMode="auto">
          <a:xfrm>
            <a:off x="5630863" y="4516438"/>
            <a:ext cx="1914525" cy="466725"/>
          </a:xfrm>
          <a:prstGeom prst="rect">
            <a:avLst/>
          </a:prstGeom>
          <a:noFill/>
          <a:ln w="9525">
            <a:noFill/>
            <a:miter lim="800000"/>
            <a:headEnd/>
            <a:tailEnd/>
          </a:ln>
        </p:spPr>
        <p:txBody>
          <a:bodyPr wrap="none" lIns="0" tIns="0" rIns="0" bIns="0">
            <a:spAutoFit/>
          </a:bodyPr>
          <a:lstStyle/>
          <a:p>
            <a:pPr eaLnBrk="0" hangingPunct="0"/>
            <a:r>
              <a:rPr lang="en-US" sz="2800">
                <a:solidFill>
                  <a:srgbClr val="000000"/>
                </a:solidFill>
              </a:rPr>
              <a:t>HT, TH, TT</a:t>
            </a:r>
            <a:endParaRPr lang="en-US">
              <a:solidFill>
                <a:srgbClr val="000000"/>
              </a:solidFill>
            </a:endParaRPr>
          </a:p>
        </p:txBody>
      </p:sp>
      <p:sp>
        <p:nvSpPr>
          <p:cNvPr id="209947"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C44D3E1B-09C2-481B-8DE0-FDB9AFC7E260}" type="slidenum">
              <a:rPr lang="en-US" smtClean="0"/>
              <a:pPr fontAlgn="base">
                <a:spcBef>
                  <a:spcPct val="0"/>
                </a:spcBef>
                <a:spcAft>
                  <a:spcPct val="0"/>
                </a:spcAft>
              </a:pPr>
              <a:t>7</a:t>
            </a:fld>
            <a:endParaRPr lang="en-US" smtClean="0"/>
          </a:p>
        </p:txBody>
      </p:sp>
      <p:sp>
        <p:nvSpPr>
          <p:cNvPr id="209948"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209949"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9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693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693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693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69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69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693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693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69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6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32" grpId="0"/>
      <p:bldP spid="166933" grpId="0"/>
      <p:bldP spid="166934" grpId="0"/>
      <p:bldP spid="166935" grpId="0"/>
      <p:bldP spid="166936" grpId="0"/>
      <p:bldP spid="166937" grpId="0"/>
      <p:bldP spid="166938" grpId="0"/>
      <p:bldP spid="166939" grpId="0"/>
      <p:bldP spid="166940" grpId="0"/>
      <p:bldP spid="16694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88" name="Rectangle 2"/>
          <p:cNvSpPr>
            <a:spLocks noGrp="1" noChangeArrowheads="1"/>
          </p:cNvSpPr>
          <p:nvPr>
            <p:ph type="title"/>
          </p:nvPr>
        </p:nvSpPr>
        <p:spPr>
          <a:xfrm>
            <a:off x="457200" y="304800"/>
            <a:ext cx="8229600" cy="914400"/>
          </a:xfrm>
        </p:spPr>
        <p:txBody>
          <a:bodyPr/>
          <a:lstStyle/>
          <a:p>
            <a:pPr eaLnBrk="1" hangingPunct="1"/>
            <a:r>
              <a:rPr lang="en-US" sz="4000" smtClean="0"/>
              <a:t>Counting Rules</a:t>
            </a:r>
            <a:r>
              <a:rPr lang="en-US" smtClean="0"/>
              <a:t> </a:t>
            </a:r>
          </a:p>
        </p:txBody>
      </p:sp>
      <p:sp>
        <p:nvSpPr>
          <p:cNvPr id="143363" name="Rectangle 3"/>
          <p:cNvSpPr>
            <a:spLocks noChangeArrowheads="1"/>
          </p:cNvSpPr>
          <p:nvPr/>
        </p:nvSpPr>
        <p:spPr bwMode="auto">
          <a:xfrm>
            <a:off x="533400" y="1295400"/>
            <a:ext cx="8001000" cy="1077913"/>
          </a:xfrm>
          <a:prstGeom prst="rect">
            <a:avLst/>
          </a:prstGeom>
          <a:noFill/>
          <a:ln w="9525">
            <a:noFill/>
            <a:miter lim="800000"/>
            <a:headEnd/>
            <a:tailEnd/>
          </a:ln>
          <a:effectLst/>
        </p:spPr>
        <p:txBody>
          <a:bodyPr>
            <a:spAutoFit/>
          </a:bodyPr>
          <a:lstStyle/>
          <a:p>
            <a:pPr>
              <a:spcBef>
                <a:spcPct val="50000"/>
              </a:spcBef>
              <a:buClr>
                <a:srgbClr val="00007D"/>
              </a:buClr>
              <a:buSzPct val="75000"/>
              <a:buFont typeface="Wingdings" pitchFamily="2" charset="2"/>
              <a:buChar char="n"/>
              <a:defRPr/>
            </a:pPr>
            <a:r>
              <a:rPr lang="en-US" sz="3200" b="1" dirty="0">
                <a:solidFill>
                  <a:srgbClr val="000099"/>
                </a:solidFill>
                <a:effectLst>
                  <a:outerShdw blurRad="38100" dist="38100" dir="2700000" algn="tl">
                    <a:srgbClr val="C0C0C0"/>
                  </a:outerShdw>
                </a:effectLst>
                <a:latin typeface="+mn-lt"/>
              </a:rPr>
              <a:t>Combination</a:t>
            </a:r>
            <a:r>
              <a:rPr lang="en-US" sz="3200" dirty="0">
                <a:solidFill>
                  <a:srgbClr val="000000"/>
                </a:solidFill>
                <a:latin typeface="+mn-lt"/>
              </a:rPr>
              <a:t> is a grouping of objects.  Order does not matter.</a:t>
            </a:r>
          </a:p>
        </p:txBody>
      </p:sp>
      <p:graphicFrame>
        <p:nvGraphicFramePr>
          <p:cNvPr id="52286" name="Object 62"/>
          <p:cNvGraphicFramePr>
            <a:graphicFrameLocks noChangeAspect="1"/>
          </p:cNvGraphicFramePr>
          <p:nvPr/>
        </p:nvGraphicFramePr>
        <p:xfrm>
          <a:off x="3124200" y="2738438"/>
          <a:ext cx="2573338" cy="1123950"/>
        </p:xfrm>
        <a:graphic>
          <a:graphicData uri="http://schemas.openxmlformats.org/presentationml/2006/ole">
            <p:oleObj spid="_x0000_s52286" name="Equation" r:id="rId4" imgW="1015559" imgH="444307" progId="">
              <p:embed/>
            </p:oleObj>
          </a:graphicData>
        </a:graphic>
      </p:graphicFrame>
      <p:graphicFrame>
        <p:nvGraphicFramePr>
          <p:cNvPr id="52287" name="Object 63"/>
          <p:cNvGraphicFramePr>
            <a:graphicFrameLocks noChangeAspect="1"/>
          </p:cNvGraphicFramePr>
          <p:nvPr/>
        </p:nvGraphicFramePr>
        <p:xfrm>
          <a:off x="3706813" y="4186238"/>
          <a:ext cx="1093787" cy="995362"/>
        </p:xfrm>
        <a:graphic>
          <a:graphicData uri="http://schemas.openxmlformats.org/presentationml/2006/ole">
            <p:oleObj spid="_x0000_s52287" name="Equation" r:id="rId5" imgW="431613" imgH="393529" progId="">
              <p:embed/>
            </p:oleObj>
          </a:graphicData>
        </a:graphic>
      </p:graphicFrame>
      <p:sp>
        <p:nvSpPr>
          <p:cNvPr id="52290"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38A452FD-B3F9-41D6-BC40-890DBEDEFCF8}" type="slidenum">
              <a:rPr lang="en-US" smtClean="0"/>
              <a:pPr fontAlgn="base">
                <a:spcBef>
                  <a:spcPct val="0"/>
                </a:spcBef>
                <a:spcAft>
                  <a:spcPct val="0"/>
                </a:spcAft>
              </a:pPr>
              <a:t>70</a:t>
            </a:fld>
            <a:endParaRPr lang="en-US" smtClean="0"/>
          </a:p>
        </p:txBody>
      </p:sp>
      <p:sp>
        <p:nvSpPr>
          <p:cNvPr id="52291"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52292" name="Picture 2"/>
          <p:cNvPicPr>
            <a:picLocks noChangeAspect="1" noChangeArrowheads="1"/>
          </p:cNvPicPr>
          <p:nvPr/>
        </p:nvPicPr>
        <p:blipFill>
          <a:blip r:embed="rId6"/>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p:cNvSpPr>
            <a:spLocks noGrp="1"/>
          </p:cNvSpPr>
          <p:nvPr>
            <p:ph type="title"/>
          </p:nvPr>
        </p:nvSpPr>
        <p:spPr>
          <a:xfrm>
            <a:off x="457200" y="457200"/>
            <a:ext cx="8229600" cy="1905000"/>
          </a:xfrm>
        </p:spPr>
        <p:txBody>
          <a:bodyPr/>
          <a:lstStyle/>
          <a:p>
            <a:pPr eaLnBrk="1" hangingPunct="1"/>
            <a:r>
              <a:rPr lang="en-US" smtClean="0"/>
              <a:t>Chapter 4</a:t>
            </a:r>
            <a:br>
              <a:rPr lang="en-US" smtClean="0"/>
            </a:br>
            <a:r>
              <a:rPr lang="en-US" smtClean="0"/>
              <a:t>Probability and Counting Rules</a:t>
            </a:r>
          </a:p>
        </p:txBody>
      </p:sp>
      <p:sp>
        <p:nvSpPr>
          <p:cNvPr id="203778" name="Content Placeholder 2"/>
          <p:cNvSpPr>
            <a:spLocks noGrp="1"/>
          </p:cNvSpPr>
          <p:nvPr>
            <p:ph idx="1"/>
          </p:nvPr>
        </p:nvSpPr>
        <p:spPr>
          <a:xfrm>
            <a:off x="457200" y="3352800"/>
            <a:ext cx="8229600" cy="2514600"/>
          </a:xfrm>
        </p:spPr>
        <p:txBody>
          <a:bodyPr/>
          <a:lstStyle/>
          <a:p>
            <a:pPr eaLnBrk="1" hangingPunct="1">
              <a:buFont typeface="Wingdings" pitchFamily="2" charset="2"/>
              <a:buNone/>
            </a:pPr>
            <a:r>
              <a:rPr lang="en-US" sz="4400" u="sng" smtClean="0"/>
              <a:t>Section 4-4</a:t>
            </a:r>
          </a:p>
          <a:p>
            <a:pPr eaLnBrk="1" hangingPunct="1">
              <a:buFont typeface="Wingdings" pitchFamily="2" charset="2"/>
              <a:buNone/>
            </a:pPr>
            <a:r>
              <a:rPr lang="en-US" sz="3600" smtClean="0"/>
              <a:t>Example 4-42/4-43</a:t>
            </a:r>
          </a:p>
          <a:p>
            <a:pPr eaLnBrk="1" hangingPunct="1">
              <a:buFont typeface="Wingdings" pitchFamily="2" charset="2"/>
              <a:buNone/>
            </a:pPr>
            <a:r>
              <a:rPr lang="en-US" sz="3600" smtClean="0"/>
              <a:t>Page #227</a:t>
            </a:r>
          </a:p>
        </p:txBody>
      </p:sp>
      <p:sp>
        <p:nvSpPr>
          <p:cNvPr id="203779"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3DCBCD4B-E700-4679-BAFD-8C69D1061210}" type="slidenum">
              <a:rPr lang="en-US" smtClean="0"/>
              <a:pPr fontAlgn="base">
                <a:spcBef>
                  <a:spcPct val="0"/>
                </a:spcBef>
                <a:spcAft>
                  <a:spcPct val="0"/>
                </a:spcAft>
              </a:pPr>
              <a:t>71</a:t>
            </a:fld>
            <a:endParaRPr lang="en-US" smtClean="0"/>
          </a:p>
        </p:txBody>
      </p:sp>
      <p:sp>
        <p:nvSpPr>
          <p:cNvPr id="203780"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203781"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43" name="Rectangle 2"/>
          <p:cNvSpPr>
            <a:spLocks noGrp="1" noChangeArrowheads="1"/>
          </p:cNvSpPr>
          <p:nvPr>
            <p:ph type="title"/>
          </p:nvPr>
        </p:nvSpPr>
        <p:spPr>
          <a:xfrm>
            <a:off x="457200" y="457200"/>
            <a:ext cx="8229600" cy="685800"/>
          </a:xfrm>
        </p:spPr>
        <p:txBody>
          <a:bodyPr/>
          <a:lstStyle/>
          <a:p>
            <a:pPr eaLnBrk="1" hangingPunct="1"/>
            <a:r>
              <a:rPr lang="en-US" sz="3600" smtClean="0"/>
              <a:t>Example 4-42: Business Location</a:t>
            </a:r>
          </a:p>
        </p:txBody>
      </p:sp>
      <p:sp>
        <p:nvSpPr>
          <p:cNvPr id="11267" name="Rectangle 3"/>
          <p:cNvSpPr>
            <a:spLocks noGrp="1" noChangeArrowheads="1"/>
          </p:cNvSpPr>
          <p:nvPr>
            <p:ph type="body" idx="1"/>
          </p:nvPr>
        </p:nvSpPr>
        <p:spPr>
          <a:xfrm>
            <a:off x="609600" y="1143000"/>
            <a:ext cx="8001000" cy="1981200"/>
          </a:xfrm>
        </p:spPr>
        <p:txBody>
          <a:bodyPr/>
          <a:lstStyle/>
          <a:p>
            <a:pPr marL="0" indent="0" eaLnBrk="1" hangingPunct="1">
              <a:buFont typeface="Wingdings" pitchFamily="2" charset="2"/>
              <a:buNone/>
              <a:defRPr/>
            </a:pPr>
            <a:r>
              <a:rPr lang="en-US" sz="2400" dirty="0" smtClean="0"/>
              <a:t>Suppose a business owner has a choice of 5 locations in which to establish her business.  She decides to rank each location according to certain criteria, such as price of the store and parking facilities. How many different ways can she rank the 5 locations?</a:t>
            </a:r>
          </a:p>
          <a:p>
            <a:pPr marL="0" indent="0" eaLnBrk="1" hangingPunct="1">
              <a:buFont typeface="Wingdings" pitchFamily="2" charset="2"/>
              <a:buNone/>
              <a:defRPr/>
            </a:pPr>
            <a:endParaRPr lang="en-US" sz="2400" dirty="0" smtClean="0"/>
          </a:p>
          <a:p>
            <a:pPr marL="0" lvl="1" indent="0" eaLnBrk="1" hangingPunct="1">
              <a:buFont typeface="Wingdings" pitchFamily="2" charset="2"/>
              <a:buNone/>
              <a:defRPr/>
            </a:pPr>
            <a:endParaRPr lang="en-US" sz="2400" i="1" dirty="0" smtClean="0">
              <a:ea typeface="+mn-ea"/>
              <a:cs typeface="+mn-cs"/>
            </a:endParaRPr>
          </a:p>
          <a:p>
            <a:pPr marL="400050" lvl="1" indent="0" eaLnBrk="1" hangingPunct="1">
              <a:buFont typeface="Wingdings" pitchFamily="2" charset="2"/>
              <a:buNone/>
              <a:defRPr/>
            </a:pPr>
            <a:endParaRPr lang="en-US" sz="2400" i="1" dirty="0" smtClean="0">
              <a:ea typeface="+mn-ea"/>
              <a:cs typeface="+mn-cs"/>
            </a:endParaRPr>
          </a:p>
          <a:p>
            <a:pPr marL="400050" lvl="1" indent="0" eaLnBrk="1" hangingPunct="1">
              <a:buFont typeface="Wingdings" pitchFamily="2" charset="2"/>
              <a:buNone/>
              <a:defRPr/>
            </a:pPr>
            <a:endParaRPr lang="en-US" sz="2400" i="1" dirty="0" smtClean="0">
              <a:ea typeface="+mn-ea"/>
              <a:cs typeface="+mn-cs"/>
            </a:endParaRPr>
          </a:p>
          <a:p>
            <a:pPr marL="0" indent="0" eaLnBrk="1" hangingPunct="1">
              <a:buFont typeface="Wingdings" pitchFamily="2" charset="2"/>
              <a:buNone/>
              <a:defRPr/>
            </a:pPr>
            <a:endParaRPr lang="en-US" sz="2400" dirty="0" smtClean="0"/>
          </a:p>
        </p:txBody>
      </p:sp>
      <p:graphicFrame>
        <p:nvGraphicFramePr>
          <p:cNvPr id="188424" name="Object 92"/>
          <p:cNvGraphicFramePr>
            <a:graphicFrameLocks noChangeAspect="1"/>
          </p:cNvGraphicFramePr>
          <p:nvPr/>
        </p:nvGraphicFramePr>
        <p:xfrm>
          <a:off x="1254125" y="3048000"/>
          <a:ext cx="6569075" cy="869950"/>
        </p:xfrm>
        <a:graphic>
          <a:graphicData uri="http://schemas.openxmlformats.org/presentationml/2006/ole">
            <p:oleObj spid="_x0000_s53340" name="Equation" r:id="rId4" imgW="2882900" imgH="381000" progId="">
              <p:embed/>
            </p:oleObj>
          </a:graphicData>
        </a:graphic>
      </p:graphicFrame>
      <p:graphicFrame>
        <p:nvGraphicFramePr>
          <p:cNvPr id="189445" name="Object 93"/>
          <p:cNvGraphicFramePr>
            <a:graphicFrameLocks noChangeAspect="1"/>
          </p:cNvGraphicFramePr>
          <p:nvPr/>
        </p:nvGraphicFramePr>
        <p:xfrm>
          <a:off x="1600200" y="4267200"/>
          <a:ext cx="5730875" cy="638175"/>
        </p:xfrm>
        <a:graphic>
          <a:graphicData uri="http://schemas.openxmlformats.org/presentationml/2006/ole">
            <p:oleObj spid="_x0000_s53341" name="Equation" r:id="rId5" imgW="2514600" imgH="279400" progId="">
              <p:embed/>
            </p:oleObj>
          </a:graphicData>
        </a:graphic>
      </p:graphicFrame>
      <p:graphicFrame>
        <p:nvGraphicFramePr>
          <p:cNvPr id="190468" name="Object 94"/>
          <p:cNvGraphicFramePr>
            <a:graphicFrameLocks noChangeAspect="1"/>
          </p:cNvGraphicFramePr>
          <p:nvPr/>
        </p:nvGraphicFramePr>
        <p:xfrm>
          <a:off x="1246188" y="3798888"/>
          <a:ext cx="6221412" cy="463550"/>
        </p:xfrm>
        <a:graphic>
          <a:graphicData uri="http://schemas.openxmlformats.org/presentationml/2006/ole">
            <p:oleObj spid="_x0000_s53342" name="Equation" r:id="rId6" imgW="2730500" imgH="203200" progId="">
              <p:embed/>
            </p:oleObj>
          </a:graphicData>
        </a:graphic>
      </p:graphicFrame>
      <p:sp>
        <p:nvSpPr>
          <p:cNvPr id="11" name="TextBox 10"/>
          <p:cNvSpPr txBox="1">
            <a:spLocks noChangeArrowheads="1"/>
          </p:cNvSpPr>
          <p:nvPr/>
        </p:nvSpPr>
        <p:spPr bwMode="auto">
          <a:xfrm>
            <a:off x="762000" y="5181600"/>
            <a:ext cx="3667125" cy="461963"/>
          </a:xfrm>
          <a:prstGeom prst="rect">
            <a:avLst/>
          </a:prstGeom>
          <a:noFill/>
          <a:ln w="9525">
            <a:noFill/>
            <a:miter lim="800000"/>
            <a:headEnd/>
            <a:tailEnd/>
          </a:ln>
        </p:spPr>
        <p:txBody>
          <a:bodyPr wrap="none">
            <a:spAutoFit/>
          </a:bodyPr>
          <a:lstStyle/>
          <a:p>
            <a:pPr eaLnBrk="0" hangingPunct="0"/>
            <a:r>
              <a:rPr lang="en-US" sz="2400">
                <a:solidFill>
                  <a:srgbClr val="000000"/>
                </a:solidFill>
              </a:rPr>
              <a:t>Using factorials, 5! = 120.</a:t>
            </a:r>
          </a:p>
        </p:txBody>
      </p:sp>
      <p:sp>
        <p:nvSpPr>
          <p:cNvPr id="12" name="TextBox 11"/>
          <p:cNvSpPr txBox="1">
            <a:spLocks noChangeArrowheads="1"/>
          </p:cNvSpPr>
          <p:nvPr/>
        </p:nvSpPr>
        <p:spPr bwMode="auto">
          <a:xfrm>
            <a:off x="762000" y="5710238"/>
            <a:ext cx="4391025" cy="461962"/>
          </a:xfrm>
          <a:prstGeom prst="rect">
            <a:avLst/>
          </a:prstGeom>
          <a:noFill/>
          <a:ln w="9525">
            <a:noFill/>
            <a:miter lim="800000"/>
            <a:headEnd/>
            <a:tailEnd/>
          </a:ln>
        </p:spPr>
        <p:txBody>
          <a:bodyPr wrap="none">
            <a:spAutoFit/>
          </a:bodyPr>
          <a:lstStyle/>
          <a:p>
            <a:pPr eaLnBrk="0" hangingPunct="0"/>
            <a:r>
              <a:rPr lang="en-US" sz="2400">
                <a:solidFill>
                  <a:srgbClr val="000000"/>
                </a:solidFill>
              </a:rPr>
              <a:t>Using permutations, </a:t>
            </a:r>
            <a:r>
              <a:rPr lang="en-US" sz="2400" baseline="-25000">
                <a:solidFill>
                  <a:srgbClr val="000000"/>
                </a:solidFill>
              </a:rPr>
              <a:t>5</a:t>
            </a:r>
            <a:r>
              <a:rPr lang="en-US" sz="2400">
                <a:solidFill>
                  <a:srgbClr val="000000"/>
                </a:solidFill>
              </a:rPr>
              <a:t>P</a:t>
            </a:r>
            <a:r>
              <a:rPr lang="en-US" sz="2400" baseline="-25000">
                <a:solidFill>
                  <a:srgbClr val="000000"/>
                </a:solidFill>
              </a:rPr>
              <a:t>5</a:t>
            </a:r>
            <a:r>
              <a:rPr lang="en-US" sz="2400">
                <a:solidFill>
                  <a:srgbClr val="000000"/>
                </a:solidFill>
              </a:rPr>
              <a:t> = 120.</a:t>
            </a:r>
          </a:p>
        </p:txBody>
      </p:sp>
      <p:sp>
        <p:nvSpPr>
          <p:cNvPr id="53347"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1827079A-A1D8-4607-A0C8-5E5F42F9F282}" type="slidenum">
              <a:rPr lang="en-US" smtClean="0"/>
              <a:pPr fontAlgn="base">
                <a:spcBef>
                  <a:spcPct val="0"/>
                </a:spcBef>
                <a:spcAft>
                  <a:spcPct val="0"/>
                </a:spcAft>
              </a:pPr>
              <a:t>72</a:t>
            </a:fld>
            <a:endParaRPr lang="en-US" smtClean="0"/>
          </a:p>
        </p:txBody>
      </p:sp>
      <p:sp>
        <p:nvSpPr>
          <p:cNvPr id="53348"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53349" name="Picture 2"/>
          <p:cNvPicPr>
            <a:picLocks noChangeAspect="1" noChangeArrowheads="1"/>
          </p:cNvPicPr>
          <p:nvPr/>
        </p:nvPicPr>
        <p:blipFill>
          <a:blip r:embed="rId7"/>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84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04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94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67" name="Rectangle 2"/>
          <p:cNvSpPr>
            <a:spLocks noGrp="1" noChangeArrowheads="1"/>
          </p:cNvSpPr>
          <p:nvPr>
            <p:ph type="title"/>
          </p:nvPr>
        </p:nvSpPr>
        <p:spPr>
          <a:xfrm>
            <a:off x="457200" y="457200"/>
            <a:ext cx="8229600" cy="685800"/>
          </a:xfrm>
        </p:spPr>
        <p:txBody>
          <a:bodyPr/>
          <a:lstStyle/>
          <a:p>
            <a:pPr eaLnBrk="1" hangingPunct="1"/>
            <a:r>
              <a:rPr lang="en-US" sz="3600" smtClean="0"/>
              <a:t>Example 4-43: Business Location</a:t>
            </a:r>
          </a:p>
        </p:txBody>
      </p:sp>
      <p:sp>
        <p:nvSpPr>
          <p:cNvPr id="11267" name="Rectangle 3"/>
          <p:cNvSpPr>
            <a:spLocks noGrp="1" noChangeArrowheads="1"/>
          </p:cNvSpPr>
          <p:nvPr>
            <p:ph type="body" idx="1"/>
          </p:nvPr>
        </p:nvSpPr>
        <p:spPr>
          <a:xfrm>
            <a:off x="609600" y="1143000"/>
            <a:ext cx="8001000" cy="1447800"/>
          </a:xfrm>
        </p:spPr>
        <p:txBody>
          <a:bodyPr/>
          <a:lstStyle/>
          <a:p>
            <a:pPr marL="0" indent="0" eaLnBrk="1" hangingPunct="1">
              <a:buFont typeface="Wingdings" pitchFamily="2" charset="2"/>
              <a:buNone/>
              <a:defRPr/>
            </a:pPr>
            <a:r>
              <a:rPr lang="en-US" sz="2400" dirty="0" smtClean="0"/>
              <a:t>Suppose the business owner in Example 4–42 wishes to rank only the top 3 of the 5 locations. How many different ways can she rank them?</a:t>
            </a:r>
          </a:p>
          <a:p>
            <a:pPr marL="0" indent="0" eaLnBrk="1" hangingPunct="1">
              <a:buFont typeface="Wingdings" pitchFamily="2" charset="2"/>
              <a:buNone/>
              <a:defRPr/>
            </a:pPr>
            <a:endParaRPr lang="en-US" sz="2400" dirty="0" smtClean="0"/>
          </a:p>
          <a:p>
            <a:pPr marL="0" lvl="1" indent="0" eaLnBrk="1" hangingPunct="1">
              <a:buFont typeface="Wingdings" pitchFamily="2" charset="2"/>
              <a:buNone/>
              <a:defRPr/>
            </a:pPr>
            <a:endParaRPr lang="en-US" sz="2400" i="1" dirty="0" smtClean="0">
              <a:ea typeface="+mn-ea"/>
              <a:cs typeface="+mn-cs"/>
            </a:endParaRPr>
          </a:p>
          <a:p>
            <a:pPr marL="400050" lvl="1" indent="0" eaLnBrk="1" hangingPunct="1">
              <a:buFont typeface="Wingdings" pitchFamily="2" charset="2"/>
              <a:buNone/>
              <a:defRPr/>
            </a:pPr>
            <a:endParaRPr lang="en-US" sz="2400" i="1" dirty="0" smtClean="0">
              <a:ea typeface="+mn-ea"/>
              <a:cs typeface="+mn-cs"/>
            </a:endParaRPr>
          </a:p>
          <a:p>
            <a:pPr marL="400050" lvl="1" indent="0" eaLnBrk="1" hangingPunct="1">
              <a:buFont typeface="Wingdings" pitchFamily="2" charset="2"/>
              <a:buNone/>
              <a:defRPr/>
            </a:pPr>
            <a:endParaRPr lang="en-US" sz="2400" i="1" dirty="0" smtClean="0">
              <a:ea typeface="+mn-ea"/>
              <a:cs typeface="+mn-cs"/>
            </a:endParaRPr>
          </a:p>
          <a:p>
            <a:pPr marL="0" indent="0" eaLnBrk="1" hangingPunct="1">
              <a:buFont typeface="Wingdings" pitchFamily="2" charset="2"/>
              <a:buNone/>
              <a:defRPr/>
            </a:pPr>
            <a:endParaRPr lang="en-US" sz="2400" dirty="0" smtClean="0"/>
          </a:p>
        </p:txBody>
      </p:sp>
      <p:graphicFrame>
        <p:nvGraphicFramePr>
          <p:cNvPr id="188424" name="Object 92"/>
          <p:cNvGraphicFramePr>
            <a:graphicFrameLocks noChangeAspect="1"/>
          </p:cNvGraphicFramePr>
          <p:nvPr/>
        </p:nvGraphicFramePr>
        <p:xfrm>
          <a:off x="2590800" y="2514600"/>
          <a:ext cx="3762375" cy="869950"/>
        </p:xfrm>
        <a:graphic>
          <a:graphicData uri="http://schemas.openxmlformats.org/presentationml/2006/ole">
            <p:oleObj spid="_x0000_s54364" name="Equation" r:id="rId4" imgW="1651000" imgH="381000" progId="">
              <p:embed/>
            </p:oleObj>
          </a:graphicData>
        </a:graphic>
      </p:graphicFrame>
      <p:graphicFrame>
        <p:nvGraphicFramePr>
          <p:cNvPr id="189445" name="Object 93"/>
          <p:cNvGraphicFramePr>
            <a:graphicFrameLocks noChangeAspect="1"/>
          </p:cNvGraphicFramePr>
          <p:nvPr/>
        </p:nvGraphicFramePr>
        <p:xfrm>
          <a:off x="1752600" y="3886200"/>
          <a:ext cx="5584825" cy="638175"/>
        </p:xfrm>
        <a:graphic>
          <a:graphicData uri="http://schemas.openxmlformats.org/presentationml/2006/ole">
            <p:oleObj spid="_x0000_s54365" name="Equation" r:id="rId5" imgW="2451100" imgH="279400" progId="">
              <p:embed/>
            </p:oleObj>
          </a:graphicData>
        </a:graphic>
      </p:graphicFrame>
      <p:graphicFrame>
        <p:nvGraphicFramePr>
          <p:cNvPr id="190468" name="Object 94"/>
          <p:cNvGraphicFramePr>
            <a:graphicFrameLocks noChangeAspect="1"/>
          </p:cNvGraphicFramePr>
          <p:nvPr/>
        </p:nvGraphicFramePr>
        <p:xfrm>
          <a:off x="2598738" y="3341688"/>
          <a:ext cx="3819525" cy="463550"/>
        </p:xfrm>
        <a:graphic>
          <a:graphicData uri="http://schemas.openxmlformats.org/presentationml/2006/ole">
            <p:oleObj spid="_x0000_s54366" name="Equation" r:id="rId6" imgW="1676400" imgH="203200" progId="">
              <p:embed/>
            </p:oleObj>
          </a:graphicData>
        </a:graphic>
      </p:graphicFrame>
      <p:sp>
        <p:nvSpPr>
          <p:cNvPr id="9" name="TextBox 8"/>
          <p:cNvSpPr txBox="1">
            <a:spLocks noChangeArrowheads="1"/>
          </p:cNvSpPr>
          <p:nvPr/>
        </p:nvSpPr>
        <p:spPr bwMode="auto">
          <a:xfrm>
            <a:off x="762000" y="5329238"/>
            <a:ext cx="4219575" cy="461962"/>
          </a:xfrm>
          <a:prstGeom prst="rect">
            <a:avLst/>
          </a:prstGeom>
          <a:noFill/>
          <a:ln w="9525">
            <a:noFill/>
            <a:miter lim="800000"/>
            <a:headEnd/>
            <a:tailEnd/>
          </a:ln>
        </p:spPr>
        <p:txBody>
          <a:bodyPr wrap="none">
            <a:spAutoFit/>
          </a:bodyPr>
          <a:lstStyle/>
          <a:p>
            <a:pPr eaLnBrk="0" hangingPunct="0"/>
            <a:r>
              <a:rPr lang="en-US" sz="2400">
                <a:solidFill>
                  <a:srgbClr val="000000"/>
                </a:solidFill>
              </a:rPr>
              <a:t>Using permutations, </a:t>
            </a:r>
            <a:r>
              <a:rPr lang="en-US" sz="2400" baseline="-25000">
                <a:solidFill>
                  <a:srgbClr val="000000"/>
                </a:solidFill>
              </a:rPr>
              <a:t>5</a:t>
            </a:r>
            <a:r>
              <a:rPr lang="en-US" sz="2400">
                <a:solidFill>
                  <a:srgbClr val="000000"/>
                </a:solidFill>
              </a:rPr>
              <a:t>P</a:t>
            </a:r>
            <a:r>
              <a:rPr lang="en-US" sz="2400" baseline="-25000">
                <a:solidFill>
                  <a:srgbClr val="000000"/>
                </a:solidFill>
              </a:rPr>
              <a:t>3</a:t>
            </a:r>
            <a:r>
              <a:rPr lang="en-US" sz="2400">
                <a:solidFill>
                  <a:srgbClr val="000000"/>
                </a:solidFill>
              </a:rPr>
              <a:t> = 60.</a:t>
            </a:r>
          </a:p>
        </p:txBody>
      </p:sp>
      <p:sp>
        <p:nvSpPr>
          <p:cNvPr id="54370"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6944F0D8-5CCE-4E19-BC2C-11406FB4E85C}" type="slidenum">
              <a:rPr lang="en-US" smtClean="0"/>
              <a:pPr fontAlgn="base">
                <a:spcBef>
                  <a:spcPct val="0"/>
                </a:spcBef>
                <a:spcAft>
                  <a:spcPct val="0"/>
                </a:spcAft>
              </a:pPr>
              <a:t>73</a:t>
            </a:fld>
            <a:endParaRPr lang="en-US" smtClean="0"/>
          </a:p>
        </p:txBody>
      </p:sp>
      <p:sp>
        <p:nvSpPr>
          <p:cNvPr id="54371"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54372" name="Picture 2"/>
          <p:cNvPicPr>
            <a:picLocks noChangeAspect="1" noChangeArrowheads="1"/>
          </p:cNvPicPr>
          <p:nvPr/>
        </p:nvPicPr>
        <p:blipFill>
          <a:blip r:embed="rId7"/>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84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04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94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a:xfrm>
            <a:off x="457200" y="457200"/>
            <a:ext cx="8229600" cy="1905000"/>
          </a:xfrm>
        </p:spPr>
        <p:txBody>
          <a:bodyPr/>
          <a:lstStyle/>
          <a:p>
            <a:pPr eaLnBrk="1" hangingPunct="1"/>
            <a:r>
              <a:rPr lang="en-US" smtClean="0"/>
              <a:t>Chapter 4</a:t>
            </a:r>
            <a:br>
              <a:rPr lang="en-US" smtClean="0"/>
            </a:br>
            <a:r>
              <a:rPr lang="en-US" smtClean="0"/>
              <a:t>Probability and Counting Rules</a:t>
            </a:r>
          </a:p>
        </p:txBody>
      </p:sp>
      <p:sp>
        <p:nvSpPr>
          <p:cNvPr id="211970" name="Content Placeholder 2"/>
          <p:cNvSpPr>
            <a:spLocks noGrp="1"/>
          </p:cNvSpPr>
          <p:nvPr>
            <p:ph idx="1"/>
          </p:nvPr>
        </p:nvSpPr>
        <p:spPr>
          <a:xfrm>
            <a:off x="457200" y="3352800"/>
            <a:ext cx="8229600" cy="2514600"/>
          </a:xfrm>
        </p:spPr>
        <p:txBody>
          <a:bodyPr/>
          <a:lstStyle/>
          <a:p>
            <a:pPr eaLnBrk="1" hangingPunct="1">
              <a:buFont typeface="Wingdings" pitchFamily="2" charset="2"/>
              <a:buNone/>
            </a:pPr>
            <a:r>
              <a:rPr lang="en-US" sz="4400" u="sng" smtClean="0"/>
              <a:t>Section 4-4</a:t>
            </a:r>
          </a:p>
          <a:p>
            <a:pPr eaLnBrk="1" hangingPunct="1">
              <a:buFont typeface="Wingdings" pitchFamily="2" charset="2"/>
              <a:buNone/>
            </a:pPr>
            <a:r>
              <a:rPr lang="en-US" sz="3600" smtClean="0"/>
              <a:t>Example 4-44</a:t>
            </a:r>
          </a:p>
          <a:p>
            <a:pPr eaLnBrk="1" hangingPunct="1">
              <a:buFont typeface="Wingdings" pitchFamily="2" charset="2"/>
              <a:buNone/>
            </a:pPr>
            <a:r>
              <a:rPr lang="en-US" sz="3600" smtClean="0"/>
              <a:t>Page #229</a:t>
            </a:r>
          </a:p>
        </p:txBody>
      </p:sp>
      <p:sp>
        <p:nvSpPr>
          <p:cNvPr id="211971"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FA3615A7-76B6-467C-8EB9-4701150D07BC}" type="slidenum">
              <a:rPr lang="en-US" smtClean="0"/>
              <a:pPr fontAlgn="base">
                <a:spcBef>
                  <a:spcPct val="0"/>
                </a:spcBef>
                <a:spcAft>
                  <a:spcPct val="0"/>
                </a:spcAft>
              </a:pPr>
              <a:t>74</a:t>
            </a:fld>
            <a:endParaRPr lang="en-US" smtClean="0"/>
          </a:p>
        </p:txBody>
      </p:sp>
      <p:sp>
        <p:nvSpPr>
          <p:cNvPr id="211972"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211973"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title"/>
          </p:nvPr>
        </p:nvSpPr>
        <p:spPr>
          <a:xfrm>
            <a:off x="457200" y="457200"/>
            <a:ext cx="8229600" cy="685800"/>
          </a:xfrm>
        </p:spPr>
        <p:txBody>
          <a:bodyPr/>
          <a:lstStyle/>
          <a:p>
            <a:pPr eaLnBrk="1" hangingPunct="1"/>
            <a:r>
              <a:rPr lang="en-US" sz="3600" smtClean="0"/>
              <a:t>Example 4-44: Television Ads</a:t>
            </a:r>
          </a:p>
        </p:txBody>
      </p:sp>
      <p:sp>
        <p:nvSpPr>
          <p:cNvPr id="11267" name="Rectangle 3"/>
          <p:cNvSpPr>
            <a:spLocks noGrp="1" noChangeArrowheads="1"/>
          </p:cNvSpPr>
          <p:nvPr>
            <p:ph type="body" idx="1"/>
          </p:nvPr>
        </p:nvSpPr>
        <p:spPr>
          <a:xfrm>
            <a:off x="609600" y="1143000"/>
            <a:ext cx="8001000" cy="3581400"/>
          </a:xfrm>
        </p:spPr>
        <p:txBody>
          <a:bodyPr/>
          <a:lstStyle/>
          <a:p>
            <a:pPr marL="0" indent="0" eaLnBrk="1" hangingPunct="1">
              <a:buFont typeface="Wingdings" pitchFamily="2" charset="2"/>
              <a:buNone/>
              <a:defRPr/>
            </a:pPr>
            <a:r>
              <a:rPr lang="en-US" sz="2400" dirty="0"/>
              <a:t>The advertising director for a television show has 7 ads to use on the program. </a:t>
            </a:r>
            <a:endParaRPr lang="en-US" sz="2400" dirty="0" smtClean="0"/>
          </a:p>
          <a:p>
            <a:pPr marL="0" indent="0" eaLnBrk="1" hangingPunct="1">
              <a:buFont typeface="Wingdings" pitchFamily="2" charset="2"/>
              <a:buNone/>
              <a:defRPr/>
            </a:pPr>
            <a:endParaRPr lang="en-US" sz="2400" dirty="0"/>
          </a:p>
          <a:p>
            <a:pPr marL="0" indent="0" eaLnBrk="1" hangingPunct="1">
              <a:buFont typeface="Wingdings" pitchFamily="2" charset="2"/>
              <a:buNone/>
              <a:defRPr/>
            </a:pPr>
            <a:r>
              <a:rPr lang="en-US" sz="2400" dirty="0" smtClean="0"/>
              <a:t>If she selects </a:t>
            </a:r>
            <a:r>
              <a:rPr lang="en-US" sz="2400" dirty="0"/>
              <a:t>1 of them for the opening of the show, 1 for the middle of the show, and 1 </a:t>
            </a:r>
            <a:r>
              <a:rPr lang="en-US" sz="2400" dirty="0" smtClean="0"/>
              <a:t>for the </a:t>
            </a:r>
            <a:r>
              <a:rPr lang="en-US" sz="2400" dirty="0"/>
              <a:t>ending of the show, how many possible ways can this be accomplished</a:t>
            </a:r>
            <a:r>
              <a:rPr lang="en-US" sz="2400" dirty="0" smtClean="0"/>
              <a:t>?</a:t>
            </a:r>
          </a:p>
          <a:p>
            <a:pPr marL="0" indent="0" eaLnBrk="1" hangingPunct="1">
              <a:buFont typeface="Wingdings" pitchFamily="2" charset="2"/>
              <a:buNone/>
              <a:defRPr/>
            </a:pPr>
            <a:endParaRPr lang="en-US" sz="2400" dirty="0"/>
          </a:p>
          <a:p>
            <a:pPr marL="0" indent="0" eaLnBrk="1" hangingPunct="1">
              <a:buFont typeface="Wingdings" pitchFamily="2" charset="2"/>
              <a:buNone/>
              <a:defRPr/>
            </a:pPr>
            <a:r>
              <a:rPr lang="en-US" sz="2400" dirty="0"/>
              <a:t>Since order is important, the solution </a:t>
            </a:r>
            <a:r>
              <a:rPr lang="en-US" sz="2400" dirty="0" smtClean="0"/>
              <a:t>is</a:t>
            </a:r>
          </a:p>
          <a:p>
            <a:pPr marL="0" indent="0" eaLnBrk="1" hangingPunct="1">
              <a:buFont typeface="Wingdings" pitchFamily="2" charset="2"/>
              <a:buNone/>
              <a:defRPr/>
            </a:pPr>
            <a:endParaRPr lang="en-US" sz="2400" dirty="0"/>
          </a:p>
          <a:p>
            <a:pPr marL="0" indent="0" eaLnBrk="1" hangingPunct="1">
              <a:buFont typeface="Wingdings" pitchFamily="2" charset="2"/>
              <a:buNone/>
              <a:defRPr/>
            </a:pPr>
            <a:endParaRPr lang="en-US" sz="2400" dirty="0" smtClean="0"/>
          </a:p>
          <a:p>
            <a:pPr marL="0" indent="0" eaLnBrk="1" hangingPunct="1">
              <a:buFont typeface="Wingdings" pitchFamily="2" charset="2"/>
              <a:buNone/>
              <a:defRPr/>
            </a:pPr>
            <a:r>
              <a:rPr lang="en-US" sz="2400" dirty="0" smtClean="0"/>
              <a:t>Hence</a:t>
            </a:r>
            <a:r>
              <a:rPr lang="en-US" sz="2400" dirty="0"/>
              <a:t>, there would be 210 ways to show 3 ads.</a:t>
            </a:r>
            <a:endParaRPr lang="en-US" sz="2400" dirty="0" smtClean="0"/>
          </a:p>
          <a:p>
            <a:pPr marL="0" indent="0" eaLnBrk="1" hangingPunct="1">
              <a:buFont typeface="Wingdings" pitchFamily="2" charset="2"/>
              <a:buNone/>
              <a:defRPr/>
            </a:pPr>
            <a:endParaRPr lang="en-US" sz="2400" dirty="0" smtClean="0"/>
          </a:p>
          <a:p>
            <a:pPr marL="0" lvl="1" indent="0" eaLnBrk="1" hangingPunct="1">
              <a:buFont typeface="Wingdings" pitchFamily="2" charset="2"/>
              <a:buNone/>
              <a:defRPr/>
            </a:pPr>
            <a:endParaRPr lang="en-US" sz="2400" i="1" dirty="0" smtClean="0">
              <a:ea typeface="+mn-ea"/>
              <a:cs typeface="+mn-cs"/>
            </a:endParaRPr>
          </a:p>
          <a:p>
            <a:pPr marL="400050" lvl="1" indent="0" eaLnBrk="1" hangingPunct="1">
              <a:buFont typeface="Wingdings" pitchFamily="2" charset="2"/>
              <a:buNone/>
              <a:defRPr/>
            </a:pPr>
            <a:endParaRPr lang="en-US" sz="2400" i="1" dirty="0" smtClean="0">
              <a:ea typeface="+mn-ea"/>
              <a:cs typeface="+mn-cs"/>
            </a:endParaRPr>
          </a:p>
          <a:p>
            <a:pPr marL="400050" lvl="1" indent="0" eaLnBrk="1" hangingPunct="1">
              <a:buFont typeface="Wingdings" pitchFamily="2" charset="2"/>
              <a:buNone/>
              <a:defRPr/>
            </a:pPr>
            <a:endParaRPr lang="en-US" sz="2400" i="1" dirty="0" smtClean="0">
              <a:ea typeface="+mn-ea"/>
              <a:cs typeface="+mn-cs"/>
            </a:endParaRPr>
          </a:p>
          <a:p>
            <a:pPr marL="0" indent="0" eaLnBrk="1" hangingPunct="1">
              <a:buFont typeface="Wingdings" pitchFamily="2" charset="2"/>
              <a:buNone/>
              <a:defRPr/>
            </a:pPr>
            <a:endParaRPr lang="en-US" sz="2400" dirty="0" smtClean="0"/>
          </a:p>
        </p:txBody>
      </p:sp>
      <p:pic>
        <p:nvPicPr>
          <p:cNvPr id="214019" name="Picture 37"/>
          <p:cNvPicPr>
            <a:picLocks noChangeAspect="1" noChangeArrowheads="1"/>
          </p:cNvPicPr>
          <p:nvPr/>
        </p:nvPicPr>
        <p:blipFill>
          <a:blip r:embed="rId3"/>
          <a:srcRect/>
          <a:stretch>
            <a:fillRect/>
          </a:stretch>
        </p:blipFill>
        <p:spPr bwMode="auto">
          <a:xfrm>
            <a:off x="2538413" y="4495800"/>
            <a:ext cx="4067175" cy="838200"/>
          </a:xfrm>
          <a:prstGeom prst="rect">
            <a:avLst/>
          </a:prstGeom>
          <a:noFill/>
          <a:ln w="9525">
            <a:noFill/>
            <a:miter lim="800000"/>
            <a:headEnd/>
            <a:tailEnd/>
          </a:ln>
        </p:spPr>
      </p:pic>
      <p:sp>
        <p:nvSpPr>
          <p:cNvPr id="214020"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44CC16F5-04E1-4090-9D1F-91B488D9EE3A}" type="slidenum">
              <a:rPr lang="en-US" smtClean="0"/>
              <a:pPr fontAlgn="base">
                <a:spcBef>
                  <a:spcPct val="0"/>
                </a:spcBef>
                <a:spcAft>
                  <a:spcPct val="0"/>
                </a:spcAft>
              </a:pPr>
              <a:t>75</a:t>
            </a:fld>
            <a:endParaRPr lang="en-US" smtClean="0"/>
          </a:p>
        </p:txBody>
      </p:sp>
      <p:sp>
        <p:nvSpPr>
          <p:cNvPr id="214021"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214022" name="Picture 2"/>
          <p:cNvPicPr>
            <a:picLocks noChangeAspect="1" noChangeArrowheads="1"/>
          </p:cNvPicPr>
          <p:nvPr/>
        </p:nvPicPr>
        <p:blipFill>
          <a:blip r:embed="rId4"/>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p:cNvSpPr>
            <a:spLocks noGrp="1"/>
          </p:cNvSpPr>
          <p:nvPr>
            <p:ph type="title"/>
          </p:nvPr>
        </p:nvSpPr>
        <p:spPr>
          <a:xfrm>
            <a:off x="457200" y="457200"/>
            <a:ext cx="8229600" cy="1905000"/>
          </a:xfrm>
        </p:spPr>
        <p:txBody>
          <a:bodyPr/>
          <a:lstStyle/>
          <a:p>
            <a:pPr eaLnBrk="1" hangingPunct="1"/>
            <a:r>
              <a:rPr lang="en-US" smtClean="0"/>
              <a:t>Chapter 4</a:t>
            </a:r>
            <a:br>
              <a:rPr lang="en-US" smtClean="0"/>
            </a:br>
            <a:r>
              <a:rPr lang="en-US" smtClean="0"/>
              <a:t>Probability and Counting Rules</a:t>
            </a:r>
          </a:p>
        </p:txBody>
      </p:sp>
      <p:sp>
        <p:nvSpPr>
          <p:cNvPr id="216066" name="Content Placeholder 2"/>
          <p:cNvSpPr>
            <a:spLocks noGrp="1"/>
          </p:cNvSpPr>
          <p:nvPr>
            <p:ph idx="1"/>
          </p:nvPr>
        </p:nvSpPr>
        <p:spPr>
          <a:xfrm>
            <a:off x="457200" y="3352800"/>
            <a:ext cx="8229600" cy="2514600"/>
          </a:xfrm>
        </p:spPr>
        <p:txBody>
          <a:bodyPr/>
          <a:lstStyle/>
          <a:p>
            <a:pPr eaLnBrk="1" hangingPunct="1">
              <a:buFont typeface="Wingdings" pitchFamily="2" charset="2"/>
              <a:buNone/>
            </a:pPr>
            <a:r>
              <a:rPr lang="en-US" sz="4400" u="sng" smtClean="0"/>
              <a:t>Section 4-4</a:t>
            </a:r>
          </a:p>
          <a:p>
            <a:pPr eaLnBrk="1" hangingPunct="1">
              <a:buFont typeface="Wingdings" pitchFamily="2" charset="2"/>
              <a:buNone/>
            </a:pPr>
            <a:r>
              <a:rPr lang="en-US" sz="3600" smtClean="0"/>
              <a:t>Example 4-45</a:t>
            </a:r>
          </a:p>
          <a:p>
            <a:pPr eaLnBrk="1" hangingPunct="1">
              <a:buFont typeface="Wingdings" pitchFamily="2" charset="2"/>
              <a:buNone/>
            </a:pPr>
            <a:r>
              <a:rPr lang="en-US" sz="3600" smtClean="0"/>
              <a:t>Page #229</a:t>
            </a:r>
          </a:p>
        </p:txBody>
      </p:sp>
      <p:sp>
        <p:nvSpPr>
          <p:cNvPr id="216067"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8D0B02FF-56A2-49A6-AEFD-99A62C534277}" type="slidenum">
              <a:rPr lang="en-US" smtClean="0"/>
              <a:pPr fontAlgn="base">
                <a:spcBef>
                  <a:spcPct val="0"/>
                </a:spcBef>
                <a:spcAft>
                  <a:spcPct val="0"/>
                </a:spcAft>
              </a:pPr>
              <a:t>76</a:t>
            </a:fld>
            <a:endParaRPr lang="en-US" smtClean="0"/>
          </a:p>
        </p:txBody>
      </p:sp>
      <p:sp>
        <p:nvSpPr>
          <p:cNvPr id="216068"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216069"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84" name="Rectangle 2"/>
          <p:cNvSpPr>
            <a:spLocks noGrp="1" noChangeArrowheads="1"/>
          </p:cNvSpPr>
          <p:nvPr>
            <p:ph type="title"/>
          </p:nvPr>
        </p:nvSpPr>
        <p:spPr>
          <a:xfrm>
            <a:off x="457200" y="457200"/>
            <a:ext cx="8229600" cy="685800"/>
          </a:xfrm>
        </p:spPr>
        <p:txBody>
          <a:bodyPr/>
          <a:lstStyle/>
          <a:p>
            <a:pPr eaLnBrk="1" hangingPunct="1"/>
            <a:r>
              <a:rPr lang="en-US" sz="3600" smtClean="0"/>
              <a:t>Example 4-45: School Musical Plays</a:t>
            </a:r>
          </a:p>
        </p:txBody>
      </p:sp>
      <p:sp>
        <p:nvSpPr>
          <p:cNvPr id="11267" name="Rectangle 3"/>
          <p:cNvSpPr>
            <a:spLocks noGrp="1" noChangeArrowheads="1"/>
          </p:cNvSpPr>
          <p:nvPr>
            <p:ph type="body" idx="1"/>
          </p:nvPr>
        </p:nvSpPr>
        <p:spPr>
          <a:xfrm>
            <a:off x="609600" y="1143000"/>
            <a:ext cx="8001000" cy="3276600"/>
          </a:xfrm>
        </p:spPr>
        <p:txBody>
          <a:bodyPr/>
          <a:lstStyle/>
          <a:p>
            <a:pPr marL="0" indent="0" eaLnBrk="1" hangingPunct="1">
              <a:buFont typeface="Wingdings" pitchFamily="2" charset="2"/>
              <a:buNone/>
              <a:defRPr/>
            </a:pPr>
            <a:r>
              <a:rPr lang="en-US" sz="2400" dirty="0" smtClean="0"/>
              <a:t>A school musical director can select 2 musical plays to present next year. One will be presented in the fall, and one will be presented in the spring. If she has 9 to pick from, how many different possibilities are there?</a:t>
            </a:r>
          </a:p>
          <a:p>
            <a:pPr marL="0" indent="0" eaLnBrk="1" hangingPunct="1">
              <a:buFont typeface="Wingdings" pitchFamily="2" charset="2"/>
              <a:buNone/>
              <a:defRPr/>
            </a:pPr>
            <a:endParaRPr lang="en-US" sz="2400" dirty="0" smtClean="0"/>
          </a:p>
          <a:p>
            <a:pPr marL="0" indent="0" eaLnBrk="1" hangingPunct="1">
              <a:buFont typeface="Wingdings" pitchFamily="2" charset="2"/>
              <a:buNone/>
              <a:defRPr/>
            </a:pPr>
            <a:r>
              <a:rPr lang="en-US" sz="2400" dirty="0" smtClean="0"/>
              <a:t>Order matters, so we will use permutations.</a:t>
            </a:r>
          </a:p>
          <a:p>
            <a:pPr marL="0" indent="0" eaLnBrk="1" hangingPunct="1">
              <a:buFont typeface="Wingdings" pitchFamily="2" charset="2"/>
              <a:buNone/>
              <a:defRPr/>
            </a:pPr>
            <a:endParaRPr lang="en-US" sz="2400" dirty="0" smtClean="0"/>
          </a:p>
          <a:p>
            <a:pPr marL="0" lvl="1" indent="0" eaLnBrk="1" hangingPunct="1">
              <a:buFont typeface="Wingdings" pitchFamily="2" charset="2"/>
              <a:buNone/>
              <a:defRPr/>
            </a:pPr>
            <a:endParaRPr lang="en-US" sz="2400" i="1" dirty="0" smtClean="0">
              <a:ea typeface="+mn-ea"/>
              <a:cs typeface="+mn-cs"/>
            </a:endParaRPr>
          </a:p>
          <a:p>
            <a:pPr marL="400050" lvl="1" indent="0" eaLnBrk="1" hangingPunct="1">
              <a:buFont typeface="Wingdings" pitchFamily="2" charset="2"/>
              <a:buNone/>
              <a:defRPr/>
            </a:pPr>
            <a:endParaRPr lang="en-US" sz="2400" i="1" dirty="0" smtClean="0">
              <a:ea typeface="+mn-ea"/>
              <a:cs typeface="+mn-cs"/>
            </a:endParaRPr>
          </a:p>
          <a:p>
            <a:pPr marL="400050" lvl="1" indent="0" eaLnBrk="1" hangingPunct="1">
              <a:buFont typeface="Wingdings" pitchFamily="2" charset="2"/>
              <a:buNone/>
              <a:defRPr/>
            </a:pPr>
            <a:endParaRPr lang="en-US" sz="2400" i="1" dirty="0" smtClean="0">
              <a:ea typeface="+mn-ea"/>
              <a:cs typeface="+mn-cs"/>
            </a:endParaRPr>
          </a:p>
          <a:p>
            <a:pPr marL="0" indent="0" eaLnBrk="1" hangingPunct="1">
              <a:buFont typeface="Wingdings" pitchFamily="2" charset="2"/>
              <a:buNone/>
              <a:defRPr/>
            </a:pPr>
            <a:endParaRPr lang="en-US" sz="2400" dirty="0" smtClean="0"/>
          </a:p>
        </p:txBody>
      </p:sp>
      <p:graphicFrame>
        <p:nvGraphicFramePr>
          <p:cNvPr id="190468" name="Object 62"/>
          <p:cNvGraphicFramePr>
            <a:graphicFrameLocks noChangeAspect="1"/>
          </p:cNvGraphicFramePr>
          <p:nvPr/>
        </p:nvGraphicFramePr>
        <p:xfrm>
          <a:off x="2190750" y="3657600"/>
          <a:ext cx="1906588" cy="900113"/>
        </p:xfrm>
        <a:graphic>
          <a:graphicData uri="http://schemas.openxmlformats.org/presentationml/2006/ole">
            <p:oleObj spid="_x0000_s56382" name="Equation" r:id="rId4" imgW="837836" imgH="393529" progId="">
              <p:embed/>
            </p:oleObj>
          </a:graphicData>
        </a:graphic>
      </p:graphicFrame>
      <p:graphicFrame>
        <p:nvGraphicFramePr>
          <p:cNvPr id="195587" name="Object 63"/>
          <p:cNvGraphicFramePr>
            <a:graphicFrameLocks noChangeAspect="1"/>
          </p:cNvGraphicFramePr>
          <p:nvPr/>
        </p:nvGraphicFramePr>
        <p:xfrm>
          <a:off x="4248150" y="3863975"/>
          <a:ext cx="2686050" cy="754063"/>
        </p:xfrm>
        <a:graphic>
          <a:graphicData uri="http://schemas.openxmlformats.org/presentationml/2006/ole">
            <p:oleObj spid="_x0000_s56383" name="Equation" r:id="rId5" imgW="1180588" imgH="330057" progId="">
              <p:embed/>
            </p:oleObj>
          </a:graphicData>
        </a:graphic>
      </p:graphicFrame>
      <p:sp>
        <p:nvSpPr>
          <p:cNvPr id="56386"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2D48B755-FC9D-43ED-8C73-84C7EA0E4266}" type="slidenum">
              <a:rPr lang="en-US" smtClean="0"/>
              <a:pPr fontAlgn="base">
                <a:spcBef>
                  <a:spcPct val="0"/>
                </a:spcBef>
                <a:spcAft>
                  <a:spcPct val="0"/>
                </a:spcAft>
              </a:pPr>
              <a:t>77</a:t>
            </a:fld>
            <a:endParaRPr lang="en-US" smtClean="0"/>
          </a:p>
        </p:txBody>
      </p:sp>
      <p:sp>
        <p:nvSpPr>
          <p:cNvPr id="56387"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56388" name="Picture 2"/>
          <p:cNvPicPr>
            <a:picLocks noChangeAspect="1" noChangeArrowheads="1"/>
          </p:cNvPicPr>
          <p:nvPr/>
        </p:nvPicPr>
        <p:blipFill>
          <a:blip r:embed="rId6"/>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04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5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1"/>
          <p:cNvSpPr>
            <a:spLocks noGrp="1"/>
          </p:cNvSpPr>
          <p:nvPr>
            <p:ph type="title"/>
          </p:nvPr>
        </p:nvSpPr>
        <p:spPr>
          <a:xfrm>
            <a:off x="457200" y="457200"/>
            <a:ext cx="8229600" cy="1905000"/>
          </a:xfrm>
        </p:spPr>
        <p:txBody>
          <a:bodyPr/>
          <a:lstStyle/>
          <a:p>
            <a:pPr eaLnBrk="1" hangingPunct="1"/>
            <a:r>
              <a:rPr lang="en-US" smtClean="0"/>
              <a:t>Chapter 4</a:t>
            </a:r>
            <a:br>
              <a:rPr lang="en-US" smtClean="0"/>
            </a:br>
            <a:r>
              <a:rPr lang="en-US" smtClean="0"/>
              <a:t>Probability and Counting Rules</a:t>
            </a:r>
          </a:p>
        </p:txBody>
      </p:sp>
      <p:sp>
        <p:nvSpPr>
          <p:cNvPr id="221186" name="Content Placeholder 2"/>
          <p:cNvSpPr>
            <a:spLocks noGrp="1"/>
          </p:cNvSpPr>
          <p:nvPr>
            <p:ph idx="1"/>
          </p:nvPr>
        </p:nvSpPr>
        <p:spPr>
          <a:xfrm>
            <a:off x="457200" y="3352800"/>
            <a:ext cx="8229600" cy="2514600"/>
          </a:xfrm>
        </p:spPr>
        <p:txBody>
          <a:bodyPr/>
          <a:lstStyle/>
          <a:p>
            <a:pPr eaLnBrk="1" hangingPunct="1">
              <a:buFont typeface="Wingdings" pitchFamily="2" charset="2"/>
              <a:buNone/>
            </a:pPr>
            <a:r>
              <a:rPr lang="en-US" sz="4400" u="sng" smtClean="0"/>
              <a:t>Section 4-4</a:t>
            </a:r>
          </a:p>
          <a:p>
            <a:pPr eaLnBrk="1" hangingPunct="1">
              <a:buFont typeface="Wingdings" pitchFamily="2" charset="2"/>
              <a:buNone/>
            </a:pPr>
            <a:r>
              <a:rPr lang="en-US" sz="3600" smtClean="0"/>
              <a:t>Example 4-48</a:t>
            </a:r>
          </a:p>
          <a:p>
            <a:pPr eaLnBrk="1" hangingPunct="1">
              <a:buFont typeface="Wingdings" pitchFamily="2" charset="2"/>
              <a:buNone/>
            </a:pPr>
            <a:r>
              <a:rPr lang="en-US" sz="3600" smtClean="0"/>
              <a:t>Page #231</a:t>
            </a:r>
          </a:p>
        </p:txBody>
      </p:sp>
      <p:sp>
        <p:nvSpPr>
          <p:cNvPr id="221187"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68E55380-0D6C-43F2-AAC7-8631033DC42B}" type="slidenum">
              <a:rPr lang="en-US" smtClean="0"/>
              <a:pPr fontAlgn="base">
                <a:spcBef>
                  <a:spcPct val="0"/>
                </a:spcBef>
                <a:spcAft>
                  <a:spcPct val="0"/>
                </a:spcAft>
              </a:pPr>
              <a:t>78</a:t>
            </a:fld>
            <a:endParaRPr lang="en-US" smtClean="0"/>
          </a:p>
        </p:txBody>
      </p:sp>
      <p:sp>
        <p:nvSpPr>
          <p:cNvPr id="221188"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221189"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39" name="Rectangle 2"/>
          <p:cNvSpPr>
            <a:spLocks noGrp="1" noChangeArrowheads="1"/>
          </p:cNvSpPr>
          <p:nvPr>
            <p:ph type="title"/>
          </p:nvPr>
        </p:nvSpPr>
        <p:spPr>
          <a:xfrm>
            <a:off x="457200" y="457200"/>
            <a:ext cx="8229600" cy="685800"/>
          </a:xfrm>
        </p:spPr>
        <p:txBody>
          <a:bodyPr/>
          <a:lstStyle/>
          <a:p>
            <a:pPr eaLnBrk="1" hangingPunct="1"/>
            <a:r>
              <a:rPr lang="en-US" sz="3600" smtClean="0"/>
              <a:t>Example 4-48: Book Reviews</a:t>
            </a:r>
          </a:p>
        </p:txBody>
      </p:sp>
      <p:sp>
        <p:nvSpPr>
          <p:cNvPr id="11267" name="Rectangle 3"/>
          <p:cNvSpPr>
            <a:spLocks noGrp="1" noChangeArrowheads="1"/>
          </p:cNvSpPr>
          <p:nvPr>
            <p:ph type="body" idx="1"/>
          </p:nvPr>
        </p:nvSpPr>
        <p:spPr>
          <a:xfrm>
            <a:off x="609600" y="1143000"/>
            <a:ext cx="8001000" cy="3276600"/>
          </a:xfrm>
        </p:spPr>
        <p:txBody>
          <a:bodyPr/>
          <a:lstStyle/>
          <a:p>
            <a:pPr marL="0" indent="0" eaLnBrk="1" hangingPunct="1">
              <a:buFont typeface="Wingdings" pitchFamily="2" charset="2"/>
              <a:buNone/>
              <a:defRPr/>
            </a:pPr>
            <a:r>
              <a:rPr lang="en-US" sz="2400" dirty="0" smtClean="0"/>
              <a:t>A newspaper editor has received 8 books to review. He decides that he can use 3 reviews in his newspaper. How many different ways can these 3 reviews be selected?</a:t>
            </a:r>
          </a:p>
          <a:p>
            <a:pPr marL="0" indent="0" eaLnBrk="1" hangingPunct="1">
              <a:buFont typeface="Wingdings" pitchFamily="2" charset="2"/>
              <a:buNone/>
              <a:defRPr/>
            </a:pPr>
            <a:endParaRPr lang="en-US" sz="2400" dirty="0" smtClean="0"/>
          </a:p>
          <a:p>
            <a:pPr marL="0" indent="0" eaLnBrk="1" hangingPunct="1">
              <a:buFont typeface="Wingdings" pitchFamily="2" charset="2"/>
              <a:buNone/>
              <a:defRPr/>
            </a:pPr>
            <a:r>
              <a:rPr lang="en-US" sz="2400" dirty="0" smtClean="0"/>
              <a:t>The placement in the newspaper is not mentioned, so order does not matter.  We will use combinations.</a:t>
            </a:r>
          </a:p>
          <a:p>
            <a:pPr marL="0" indent="0" eaLnBrk="1" hangingPunct="1">
              <a:buFont typeface="Wingdings" pitchFamily="2" charset="2"/>
              <a:buNone/>
              <a:defRPr/>
            </a:pPr>
            <a:endParaRPr lang="en-US" sz="2400" dirty="0" smtClean="0"/>
          </a:p>
          <a:p>
            <a:pPr marL="0" lvl="1" indent="0" eaLnBrk="1" hangingPunct="1">
              <a:buFont typeface="Wingdings" pitchFamily="2" charset="2"/>
              <a:buNone/>
              <a:defRPr/>
            </a:pPr>
            <a:endParaRPr lang="en-US" sz="2400" i="1" dirty="0" smtClean="0">
              <a:ea typeface="+mn-ea"/>
              <a:cs typeface="+mn-cs"/>
            </a:endParaRPr>
          </a:p>
          <a:p>
            <a:pPr marL="400050" lvl="1" indent="0" eaLnBrk="1" hangingPunct="1">
              <a:buFont typeface="Wingdings" pitchFamily="2" charset="2"/>
              <a:buNone/>
              <a:defRPr/>
            </a:pPr>
            <a:endParaRPr lang="en-US" sz="2400" i="1" dirty="0" smtClean="0">
              <a:ea typeface="+mn-ea"/>
              <a:cs typeface="+mn-cs"/>
            </a:endParaRPr>
          </a:p>
          <a:p>
            <a:pPr marL="400050" lvl="1" indent="0" eaLnBrk="1" hangingPunct="1">
              <a:buFont typeface="Wingdings" pitchFamily="2" charset="2"/>
              <a:buNone/>
              <a:defRPr/>
            </a:pPr>
            <a:endParaRPr lang="en-US" sz="2400" i="1" dirty="0" smtClean="0">
              <a:ea typeface="+mn-ea"/>
              <a:cs typeface="+mn-cs"/>
            </a:endParaRPr>
          </a:p>
          <a:p>
            <a:pPr marL="0" indent="0" eaLnBrk="1" hangingPunct="1">
              <a:buFont typeface="Wingdings" pitchFamily="2" charset="2"/>
              <a:buNone/>
              <a:defRPr/>
            </a:pPr>
            <a:endParaRPr lang="en-US" sz="2400" dirty="0" smtClean="0"/>
          </a:p>
        </p:txBody>
      </p:sp>
      <p:graphicFrame>
        <p:nvGraphicFramePr>
          <p:cNvPr id="190468" name="Object 92"/>
          <p:cNvGraphicFramePr>
            <a:graphicFrameLocks noChangeAspect="1"/>
          </p:cNvGraphicFramePr>
          <p:nvPr/>
        </p:nvGraphicFramePr>
        <p:xfrm>
          <a:off x="2311400" y="3733800"/>
          <a:ext cx="3784600" cy="900113"/>
        </p:xfrm>
        <a:graphic>
          <a:graphicData uri="http://schemas.openxmlformats.org/presentationml/2006/ole">
            <p:oleObj spid="_x0000_s57436" name="Equation" r:id="rId4" imgW="1663700" imgH="393700" progId="">
              <p:embed/>
            </p:oleObj>
          </a:graphicData>
        </a:graphic>
      </p:graphicFrame>
      <p:graphicFrame>
        <p:nvGraphicFramePr>
          <p:cNvPr id="196611" name="Object 93"/>
          <p:cNvGraphicFramePr>
            <a:graphicFrameLocks noChangeAspect="1"/>
          </p:cNvGraphicFramePr>
          <p:nvPr/>
        </p:nvGraphicFramePr>
        <p:xfrm>
          <a:off x="1524000" y="4953000"/>
          <a:ext cx="3090863" cy="898525"/>
        </p:xfrm>
        <a:graphic>
          <a:graphicData uri="http://schemas.openxmlformats.org/presentationml/2006/ole">
            <p:oleObj spid="_x0000_s57437" name="Equation" r:id="rId5" imgW="1358310" imgH="393529" progId="">
              <p:embed/>
            </p:oleObj>
          </a:graphicData>
        </a:graphic>
      </p:graphicFrame>
      <p:graphicFrame>
        <p:nvGraphicFramePr>
          <p:cNvPr id="196612" name="Object 94"/>
          <p:cNvGraphicFramePr>
            <a:graphicFrameLocks noChangeAspect="1"/>
          </p:cNvGraphicFramePr>
          <p:nvPr/>
        </p:nvGraphicFramePr>
        <p:xfrm>
          <a:off x="4875213" y="4943475"/>
          <a:ext cx="2744787" cy="898525"/>
        </p:xfrm>
        <a:graphic>
          <a:graphicData uri="http://schemas.openxmlformats.org/presentationml/2006/ole">
            <p:oleObj spid="_x0000_s57438" name="Equation" r:id="rId6" imgW="1205977" imgH="393529" progId="">
              <p:embed/>
            </p:oleObj>
          </a:graphicData>
        </a:graphic>
      </p:graphicFrame>
      <p:sp>
        <p:nvSpPr>
          <p:cNvPr id="57441"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44DF6CB6-2A98-4436-AD60-952BF7A9EE4C}" type="slidenum">
              <a:rPr lang="en-US" smtClean="0"/>
              <a:pPr fontAlgn="base">
                <a:spcBef>
                  <a:spcPct val="0"/>
                </a:spcBef>
                <a:spcAft>
                  <a:spcPct val="0"/>
                </a:spcAft>
              </a:pPr>
              <a:t>79</a:t>
            </a:fld>
            <a:endParaRPr lang="en-US" smtClean="0"/>
          </a:p>
        </p:txBody>
      </p:sp>
      <p:sp>
        <p:nvSpPr>
          <p:cNvPr id="57442"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57443" name="Picture 2"/>
          <p:cNvPicPr>
            <a:picLocks noChangeAspect="1" noChangeArrowheads="1"/>
          </p:cNvPicPr>
          <p:nvPr/>
        </p:nvPicPr>
        <p:blipFill>
          <a:blip r:embed="rId7"/>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04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66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6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a:xfrm>
            <a:off x="457200" y="457200"/>
            <a:ext cx="8229600" cy="1905000"/>
          </a:xfrm>
        </p:spPr>
        <p:txBody>
          <a:bodyPr/>
          <a:lstStyle/>
          <a:p>
            <a:pPr eaLnBrk="1" hangingPunct="1"/>
            <a:r>
              <a:rPr lang="en-US" smtClean="0"/>
              <a:t>Chapter 4</a:t>
            </a:r>
            <a:br>
              <a:rPr lang="en-US" smtClean="0"/>
            </a:br>
            <a:r>
              <a:rPr lang="en-US" smtClean="0"/>
              <a:t>Probability and Counting Rules</a:t>
            </a:r>
          </a:p>
        </p:txBody>
      </p:sp>
      <p:sp>
        <p:nvSpPr>
          <p:cNvPr id="219138" name="Content Placeholder 2"/>
          <p:cNvSpPr>
            <a:spLocks noGrp="1"/>
          </p:cNvSpPr>
          <p:nvPr>
            <p:ph idx="1"/>
          </p:nvPr>
        </p:nvSpPr>
        <p:spPr>
          <a:xfrm>
            <a:off x="457200" y="3352800"/>
            <a:ext cx="8229600" cy="2514600"/>
          </a:xfrm>
        </p:spPr>
        <p:txBody>
          <a:bodyPr/>
          <a:lstStyle/>
          <a:p>
            <a:pPr eaLnBrk="1" hangingPunct="1">
              <a:buFont typeface="Wingdings" pitchFamily="2" charset="2"/>
              <a:buNone/>
            </a:pPr>
            <a:r>
              <a:rPr lang="en-US" sz="4400" u="sng" smtClean="0"/>
              <a:t>Section 4-1</a:t>
            </a:r>
          </a:p>
          <a:p>
            <a:pPr eaLnBrk="1" hangingPunct="1">
              <a:buFont typeface="Wingdings" pitchFamily="2" charset="2"/>
              <a:buNone/>
            </a:pPr>
            <a:r>
              <a:rPr lang="en-US" sz="3600" smtClean="0"/>
              <a:t>Example 4-1</a:t>
            </a:r>
          </a:p>
          <a:p>
            <a:pPr eaLnBrk="1" hangingPunct="1">
              <a:buFont typeface="Wingdings" pitchFamily="2" charset="2"/>
              <a:buNone/>
            </a:pPr>
            <a:r>
              <a:rPr lang="en-US" sz="3600" smtClean="0"/>
              <a:t>Page #183</a:t>
            </a:r>
          </a:p>
        </p:txBody>
      </p:sp>
      <p:sp>
        <p:nvSpPr>
          <p:cNvPr id="219139"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524E888C-2972-4CCF-9247-C0C79A281B35}" type="slidenum">
              <a:rPr lang="en-US" smtClean="0"/>
              <a:pPr fontAlgn="base">
                <a:spcBef>
                  <a:spcPct val="0"/>
                </a:spcBef>
                <a:spcAft>
                  <a:spcPct val="0"/>
                </a:spcAft>
              </a:pPr>
              <a:t>8</a:t>
            </a:fld>
            <a:endParaRPr lang="en-US" smtClean="0"/>
          </a:p>
        </p:txBody>
      </p:sp>
      <p:sp>
        <p:nvSpPr>
          <p:cNvPr id="219140"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219141"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itle 1"/>
          <p:cNvSpPr>
            <a:spLocks noGrp="1"/>
          </p:cNvSpPr>
          <p:nvPr>
            <p:ph type="title"/>
          </p:nvPr>
        </p:nvSpPr>
        <p:spPr>
          <a:xfrm>
            <a:off x="457200" y="457200"/>
            <a:ext cx="8229600" cy="1905000"/>
          </a:xfrm>
        </p:spPr>
        <p:txBody>
          <a:bodyPr/>
          <a:lstStyle/>
          <a:p>
            <a:pPr eaLnBrk="1" hangingPunct="1"/>
            <a:r>
              <a:rPr lang="en-US" smtClean="0"/>
              <a:t>Chapter 4</a:t>
            </a:r>
            <a:br>
              <a:rPr lang="en-US" smtClean="0"/>
            </a:br>
            <a:r>
              <a:rPr lang="en-US" smtClean="0"/>
              <a:t>Probability and Counting Rules</a:t>
            </a:r>
          </a:p>
        </p:txBody>
      </p:sp>
      <p:sp>
        <p:nvSpPr>
          <p:cNvPr id="226306" name="Content Placeholder 2"/>
          <p:cNvSpPr>
            <a:spLocks noGrp="1"/>
          </p:cNvSpPr>
          <p:nvPr>
            <p:ph idx="1"/>
          </p:nvPr>
        </p:nvSpPr>
        <p:spPr>
          <a:xfrm>
            <a:off x="457200" y="3352800"/>
            <a:ext cx="8229600" cy="2514600"/>
          </a:xfrm>
        </p:spPr>
        <p:txBody>
          <a:bodyPr/>
          <a:lstStyle/>
          <a:p>
            <a:pPr eaLnBrk="1" hangingPunct="1">
              <a:buFont typeface="Wingdings" pitchFamily="2" charset="2"/>
              <a:buNone/>
            </a:pPr>
            <a:r>
              <a:rPr lang="en-US" sz="4400" u="sng" smtClean="0"/>
              <a:t>Section 4-4</a:t>
            </a:r>
          </a:p>
          <a:p>
            <a:pPr eaLnBrk="1" hangingPunct="1">
              <a:buFont typeface="Wingdings" pitchFamily="2" charset="2"/>
              <a:buNone/>
            </a:pPr>
            <a:r>
              <a:rPr lang="en-US" sz="3600" smtClean="0"/>
              <a:t>Example 4-49</a:t>
            </a:r>
          </a:p>
          <a:p>
            <a:pPr eaLnBrk="1" hangingPunct="1">
              <a:buFont typeface="Wingdings" pitchFamily="2" charset="2"/>
              <a:buNone/>
            </a:pPr>
            <a:r>
              <a:rPr lang="en-US" sz="3600" smtClean="0"/>
              <a:t>Page #231</a:t>
            </a:r>
          </a:p>
        </p:txBody>
      </p:sp>
      <p:sp>
        <p:nvSpPr>
          <p:cNvPr id="226307"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DF0D250F-5F26-42A6-9BFA-8413A0A6C0F3}" type="slidenum">
              <a:rPr lang="en-US" smtClean="0"/>
              <a:pPr fontAlgn="base">
                <a:spcBef>
                  <a:spcPct val="0"/>
                </a:spcBef>
                <a:spcAft>
                  <a:spcPct val="0"/>
                </a:spcAft>
              </a:pPr>
              <a:t>80</a:t>
            </a:fld>
            <a:endParaRPr lang="en-US" smtClean="0"/>
          </a:p>
        </p:txBody>
      </p:sp>
      <p:sp>
        <p:nvSpPr>
          <p:cNvPr id="226308"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226309"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01" name="Rectangle 2"/>
          <p:cNvSpPr>
            <a:spLocks noGrp="1" noChangeArrowheads="1"/>
          </p:cNvSpPr>
          <p:nvPr>
            <p:ph type="title"/>
          </p:nvPr>
        </p:nvSpPr>
        <p:spPr>
          <a:xfrm>
            <a:off x="457200" y="457200"/>
            <a:ext cx="8229600" cy="685800"/>
          </a:xfrm>
        </p:spPr>
        <p:txBody>
          <a:bodyPr/>
          <a:lstStyle/>
          <a:p>
            <a:pPr eaLnBrk="1" hangingPunct="1"/>
            <a:r>
              <a:rPr lang="en-US" sz="3600" smtClean="0"/>
              <a:t>Example 4-49: Committee Selection</a:t>
            </a:r>
          </a:p>
        </p:txBody>
      </p:sp>
      <p:sp>
        <p:nvSpPr>
          <p:cNvPr id="11267" name="Rectangle 3"/>
          <p:cNvSpPr>
            <a:spLocks noGrp="1" noChangeArrowheads="1"/>
          </p:cNvSpPr>
          <p:nvPr>
            <p:ph type="body" idx="1"/>
          </p:nvPr>
        </p:nvSpPr>
        <p:spPr>
          <a:xfrm>
            <a:off x="609600" y="1143000"/>
            <a:ext cx="8001000" cy="3276600"/>
          </a:xfrm>
        </p:spPr>
        <p:txBody>
          <a:bodyPr/>
          <a:lstStyle/>
          <a:p>
            <a:pPr marL="0" indent="0" eaLnBrk="1" hangingPunct="1">
              <a:buFont typeface="Wingdings" pitchFamily="2" charset="2"/>
              <a:buNone/>
              <a:defRPr/>
            </a:pPr>
            <a:r>
              <a:rPr lang="en-US" sz="2400" dirty="0" smtClean="0"/>
              <a:t>In a club there are 7 women and 5 men. A committee of 3 women and 2 men is to be chosen. How many different possibilities are there?</a:t>
            </a:r>
          </a:p>
          <a:p>
            <a:pPr marL="0" indent="0" eaLnBrk="1" hangingPunct="1">
              <a:buFont typeface="Wingdings" pitchFamily="2" charset="2"/>
              <a:buNone/>
              <a:defRPr/>
            </a:pPr>
            <a:endParaRPr lang="en-US" sz="2400" dirty="0" smtClean="0"/>
          </a:p>
          <a:p>
            <a:pPr marL="0" indent="0" eaLnBrk="1" hangingPunct="1">
              <a:buFont typeface="Wingdings" pitchFamily="2" charset="2"/>
              <a:buNone/>
              <a:defRPr/>
            </a:pPr>
            <a:r>
              <a:rPr lang="en-US" sz="2400" dirty="0" smtClean="0"/>
              <a:t>There are not separate roles listed for each committee member, so order does not matter.  We will use combinations.</a:t>
            </a:r>
          </a:p>
          <a:p>
            <a:pPr marL="0" indent="0" eaLnBrk="1" hangingPunct="1">
              <a:buFont typeface="Wingdings" pitchFamily="2" charset="2"/>
              <a:buNone/>
              <a:defRPr/>
            </a:pPr>
            <a:endParaRPr lang="en-US" sz="2400" dirty="0" smtClean="0"/>
          </a:p>
          <a:p>
            <a:pPr marL="0" indent="0" eaLnBrk="1" hangingPunct="1">
              <a:buFont typeface="Wingdings" pitchFamily="2" charset="2"/>
              <a:buNone/>
              <a:defRPr/>
            </a:pPr>
            <a:endParaRPr lang="en-US" sz="2400" dirty="0" smtClean="0"/>
          </a:p>
          <a:p>
            <a:pPr marL="0" indent="0" eaLnBrk="1" hangingPunct="1">
              <a:buFont typeface="Wingdings" pitchFamily="2" charset="2"/>
              <a:buNone/>
              <a:defRPr/>
            </a:pPr>
            <a:endParaRPr lang="en-US" sz="2400" dirty="0" smtClean="0"/>
          </a:p>
          <a:p>
            <a:pPr marL="0" indent="0" eaLnBrk="1" hangingPunct="1">
              <a:buFont typeface="Wingdings" pitchFamily="2" charset="2"/>
              <a:buNone/>
              <a:defRPr/>
            </a:pPr>
            <a:r>
              <a:rPr lang="en-US" sz="2400" dirty="0" smtClean="0"/>
              <a:t>There are 35·10 = 350 different possibilities.</a:t>
            </a:r>
          </a:p>
          <a:p>
            <a:pPr marL="0" indent="0" eaLnBrk="1" hangingPunct="1">
              <a:buFont typeface="Wingdings" pitchFamily="2" charset="2"/>
              <a:buNone/>
              <a:defRPr/>
            </a:pPr>
            <a:endParaRPr lang="en-US" sz="2400" dirty="0" smtClean="0"/>
          </a:p>
          <a:p>
            <a:pPr marL="0" lvl="1" indent="0" eaLnBrk="1" hangingPunct="1">
              <a:buFont typeface="Wingdings" pitchFamily="2" charset="2"/>
              <a:buNone/>
              <a:defRPr/>
            </a:pPr>
            <a:endParaRPr lang="en-US" sz="2400" i="1" dirty="0" smtClean="0">
              <a:ea typeface="+mn-ea"/>
              <a:cs typeface="+mn-cs"/>
            </a:endParaRPr>
          </a:p>
          <a:p>
            <a:pPr marL="400050" lvl="1" indent="0" eaLnBrk="1" hangingPunct="1">
              <a:buFont typeface="Wingdings" pitchFamily="2" charset="2"/>
              <a:buNone/>
              <a:defRPr/>
            </a:pPr>
            <a:endParaRPr lang="en-US" sz="2400" i="1" dirty="0" smtClean="0">
              <a:ea typeface="+mn-ea"/>
              <a:cs typeface="+mn-cs"/>
            </a:endParaRPr>
          </a:p>
          <a:p>
            <a:pPr marL="400050" lvl="1" indent="0" eaLnBrk="1" hangingPunct="1">
              <a:buFont typeface="Wingdings" pitchFamily="2" charset="2"/>
              <a:buNone/>
              <a:defRPr/>
            </a:pPr>
            <a:endParaRPr lang="en-US" sz="2400" i="1" dirty="0" smtClean="0">
              <a:ea typeface="+mn-ea"/>
              <a:cs typeface="+mn-cs"/>
            </a:endParaRPr>
          </a:p>
          <a:p>
            <a:pPr marL="0" indent="0" eaLnBrk="1" hangingPunct="1">
              <a:buFont typeface="Wingdings" pitchFamily="2" charset="2"/>
              <a:buNone/>
              <a:defRPr/>
            </a:pPr>
            <a:endParaRPr lang="en-US" sz="2400" dirty="0" smtClean="0"/>
          </a:p>
        </p:txBody>
      </p:sp>
      <p:graphicFrame>
        <p:nvGraphicFramePr>
          <p:cNvPr id="190468" name="Object 32"/>
          <p:cNvGraphicFramePr>
            <a:graphicFrameLocks noChangeAspect="1"/>
          </p:cNvGraphicFramePr>
          <p:nvPr/>
        </p:nvGraphicFramePr>
        <p:xfrm>
          <a:off x="990600" y="4038600"/>
          <a:ext cx="6788150" cy="900113"/>
        </p:xfrm>
        <a:graphic>
          <a:graphicData uri="http://schemas.openxmlformats.org/presentationml/2006/ole">
            <p:oleObj spid="_x0000_s58400" name="Equation" r:id="rId4" imgW="2984500" imgH="393700" progId="">
              <p:embed/>
            </p:oleObj>
          </a:graphicData>
        </a:graphic>
      </p:graphicFrame>
      <p:sp>
        <p:nvSpPr>
          <p:cNvPr id="9" name="Rectangle 8"/>
          <p:cNvSpPr>
            <a:spLocks noChangeArrowheads="1"/>
          </p:cNvSpPr>
          <p:nvPr/>
        </p:nvSpPr>
        <p:spPr bwMode="auto">
          <a:xfrm>
            <a:off x="685800" y="5257800"/>
            <a:ext cx="5867400" cy="457200"/>
          </a:xfrm>
          <a:prstGeom prst="rect">
            <a:avLst/>
          </a:prstGeom>
          <a:noFill/>
          <a:ln w="9525" algn="ctr">
            <a:solidFill>
              <a:schemeClr val="tx1"/>
            </a:solidFill>
            <a:round/>
            <a:headEnd/>
            <a:tailEnd/>
          </a:ln>
        </p:spPr>
        <p:txBody>
          <a:bodyPr/>
          <a:lstStyle/>
          <a:p>
            <a:pPr eaLnBrk="0" hangingPunct="0"/>
            <a:endParaRPr lang="en-US">
              <a:solidFill>
                <a:srgbClr val="000000"/>
              </a:solidFill>
            </a:endParaRPr>
          </a:p>
        </p:txBody>
      </p:sp>
      <p:sp>
        <p:nvSpPr>
          <p:cNvPr id="58404"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AD1FD560-E863-45C4-AC18-3B63BE0903AB}" type="slidenum">
              <a:rPr lang="en-US" smtClean="0"/>
              <a:pPr fontAlgn="base">
                <a:spcBef>
                  <a:spcPct val="0"/>
                </a:spcBef>
                <a:spcAft>
                  <a:spcPct val="0"/>
                </a:spcAft>
              </a:pPr>
              <a:t>81</a:t>
            </a:fld>
            <a:endParaRPr lang="en-US" smtClean="0"/>
          </a:p>
        </p:txBody>
      </p:sp>
      <p:sp>
        <p:nvSpPr>
          <p:cNvPr id="58405"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58406" name="Picture 2"/>
          <p:cNvPicPr>
            <a:picLocks noChangeAspect="1" noChangeArrowheads="1"/>
          </p:cNvPicPr>
          <p:nvPr/>
        </p:nvPicPr>
        <p:blipFill>
          <a:blip r:embed="rId5"/>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04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3"/>
          <p:cNvSpPr>
            <a:spLocks noChangeArrowheads="1"/>
          </p:cNvSpPr>
          <p:nvPr/>
        </p:nvSpPr>
        <p:spPr bwMode="auto">
          <a:xfrm>
            <a:off x="533400" y="1371600"/>
            <a:ext cx="8001000" cy="4832350"/>
          </a:xfrm>
          <a:prstGeom prst="rect">
            <a:avLst/>
          </a:prstGeom>
          <a:noFill/>
          <a:ln w="9525">
            <a:noFill/>
            <a:miter lim="800000"/>
            <a:headEnd/>
            <a:tailEnd/>
          </a:ln>
        </p:spPr>
        <p:txBody>
          <a:bodyPr>
            <a:spAutoFit/>
          </a:bodyPr>
          <a:lstStyle/>
          <a:p>
            <a:pPr eaLnBrk="0" hangingPunct="0"/>
            <a:r>
              <a:rPr lang="en-US" sz="2800">
                <a:solidFill>
                  <a:srgbClr val="000000"/>
                </a:solidFill>
              </a:rPr>
              <a:t>The counting rules can be combined with the probability rules in this chapter to solve</a:t>
            </a:r>
          </a:p>
          <a:p>
            <a:pPr eaLnBrk="0" hangingPunct="0"/>
            <a:r>
              <a:rPr lang="en-US" sz="2800">
                <a:solidFill>
                  <a:srgbClr val="000000"/>
                </a:solidFill>
              </a:rPr>
              <a:t>many types of probability problems. </a:t>
            </a:r>
          </a:p>
          <a:p>
            <a:pPr eaLnBrk="0" hangingPunct="0"/>
            <a:endParaRPr lang="en-US" sz="2800">
              <a:solidFill>
                <a:srgbClr val="000000"/>
              </a:solidFill>
            </a:endParaRPr>
          </a:p>
          <a:p>
            <a:pPr eaLnBrk="0" hangingPunct="0"/>
            <a:r>
              <a:rPr lang="en-US" sz="2800">
                <a:solidFill>
                  <a:srgbClr val="000000"/>
                </a:solidFill>
              </a:rPr>
              <a:t>By using the fundamental counting rule, the permutation rules, and the combination rule, you can compute the probability of outcomes of many experiments, such as getting a full house when 5 cards are dealt or selecting a committee of 3 women and 2 men from a club consisting of 10 women and 10 men.</a:t>
            </a:r>
          </a:p>
        </p:txBody>
      </p:sp>
      <p:sp>
        <p:nvSpPr>
          <p:cNvPr id="231426" name="Rectangle 2"/>
          <p:cNvSpPr>
            <a:spLocks noGrp="1" noChangeArrowheads="1"/>
          </p:cNvSpPr>
          <p:nvPr>
            <p:ph type="title"/>
          </p:nvPr>
        </p:nvSpPr>
        <p:spPr>
          <a:xfrm>
            <a:off x="457200" y="304800"/>
            <a:ext cx="8229600" cy="914400"/>
          </a:xfrm>
        </p:spPr>
        <p:txBody>
          <a:bodyPr/>
          <a:lstStyle/>
          <a:p>
            <a:pPr eaLnBrk="1" hangingPunct="1"/>
            <a:r>
              <a:rPr lang="en-US" sz="4000" smtClean="0"/>
              <a:t>4.5 Probability and Counting Rules</a:t>
            </a:r>
            <a:r>
              <a:rPr lang="en-US" smtClean="0"/>
              <a:t> </a:t>
            </a:r>
          </a:p>
        </p:txBody>
      </p:sp>
      <p:sp>
        <p:nvSpPr>
          <p:cNvPr id="231427"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1904185D-B383-42B5-9C48-17D0E948161D}" type="slidenum">
              <a:rPr lang="en-US" smtClean="0"/>
              <a:pPr fontAlgn="base">
                <a:spcBef>
                  <a:spcPct val="0"/>
                </a:spcBef>
                <a:spcAft>
                  <a:spcPct val="0"/>
                </a:spcAft>
              </a:pPr>
              <a:t>82</a:t>
            </a:fld>
            <a:endParaRPr lang="en-US" smtClean="0"/>
          </a:p>
        </p:txBody>
      </p:sp>
      <p:sp>
        <p:nvSpPr>
          <p:cNvPr id="231428"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231429"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itle 1"/>
          <p:cNvSpPr>
            <a:spLocks noGrp="1"/>
          </p:cNvSpPr>
          <p:nvPr>
            <p:ph type="title"/>
          </p:nvPr>
        </p:nvSpPr>
        <p:spPr>
          <a:xfrm>
            <a:off x="457200" y="457200"/>
            <a:ext cx="8229600" cy="1905000"/>
          </a:xfrm>
        </p:spPr>
        <p:txBody>
          <a:bodyPr/>
          <a:lstStyle/>
          <a:p>
            <a:pPr eaLnBrk="1" hangingPunct="1"/>
            <a:r>
              <a:rPr lang="en-US" smtClean="0"/>
              <a:t>Chapter 4</a:t>
            </a:r>
            <a:br>
              <a:rPr lang="en-US" smtClean="0"/>
            </a:br>
            <a:r>
              <a:rPr lang="en-US" smtClean="0"/>
              <a:t>Probability and Counting Rules</a:t>
            </a:r>
          </a:p>
        </p:txBody>
      </p:sp>
      <p:sp>
        <p:nvSpPr>
          <p:cNvPr id="233474" name="Content Placeholder 2"/>
          <p:cNvSpPr>
            <a:spLocks noGrp="1"/>
          </p:cNvSpPr>
          <p:nvPr>
            <p:ph idx="1"/>
          </p:nvPr>
        </p:nvSpPr>
        <p:spPr>
          <a:xfrm>
            <a:off x="457200" y="3352800"/>
            <a:ext cx="8229600" cy="2514600"/>
          </a:xfrm>
        </p:spPr>
        <p:txBody>
          <a:bodyPr/>
          <a:lstStyle/>
          <a:p>
            <a:pPr eaLnBrk="1" hangingPunct="1">
              <a:buFont typeface="Wingdings" pitchFamily="2" charset="2"/>
              <a:buNone/>
            </a:pPr>
            <a:r>
              <a:rPr lang="en-US" sz="4400" u="sng" smtClean="0"/>
              <a:t>Section 4-5</a:t>
            </a:r>
          </a:p>
          <a:p>
            <a:pPr eaLnBrk="1" hangingPunct="1">
              <a:buFont typeface="Wingdings" pitchFamily="2" charset="2"/>
              <a:buNone/>
            </a:pPr>
            <a:r>
              <a:rPr lang="en-US" sz="3600" smtClean="0"/>
              <a:t>Example 4-52</a:t>
            </a:r>
          </a:p>
          <a:p>
            <a:pPr eaLnBrk="1" hangingPunct="1">
              <a:buFont typeface="Wingdings" pitchFamily="2" charset="2"/>
              <a:buNone/>
            </a:pPr>
            <a:r>
              <a:rPr lang="en-US" sz="3600" smtClean="0"/>
              <a:t>Page #238</a:t>
            </a:r>
          </a:p>
        </p:txBody>
      </p:sp>
      <p:sp>
        <p:nvSpPr>
          <p:cNvPr id="233475"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318CBA23-C91C-4C6F-A8DD-E46198C8AFF1}" type="slidenum">
              <a:rPr lang="en-US" smtClean="0"/>
              <a:pPr fontAlgn="base">
                <a:spcBef>
                  <a:spcPct val="0"/>
                </a:spcBef>
                <a:spcAft>
                  <a:spcPct val="0"/>
                </a:spcAft>
              </a:pPr>
              <a:t>83</a:t>
            </a:fld>
            <a:endParaRPr lang="en-US" smtClean="0"/>
          </a:p>
        </p:txBody>
      </p:sp>
      <p:sp>
        <p:nvSpPr>
          <p:cNvPr id="233476"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233477"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56" name="Rectangle 2"/>
          <p:cNvSpPr>
            <a:spLocks noGrp="1" noChangeArrowheads="1"/>
          </p:cNvSpPr>
          <p:nvPr>
            <p:ph type="title"/>
          </p:nvPr>
        </p:nvSpPr>
        <p:spPr>
          <a:xfrm>
            <a:off x="457200" y="457200"/>
            <a:ext cx="8229600" cy="685800"/>
          </a:xfrm>
        </p:spPr>
        <p:txBody>
          <a:bodyPr/>
          <a:lstStyle/>
          <a:p>
            <a:pPr eaLnBrk="1" hangingPunct="1"/>
            <a:r>
              <a:rPr lang="en-US" sz="3600" smtClean="0"/>
              <a:t>Example 4-52: Magazines</a:t>
            </a:r>
          </a:p>
        </p:txBody>
      </p:sp>
      <p:sp>
        <p:nvSpPr>
          <p:cNvPr id="11267" name="Rectangle 3"/>
          <p:cNvSpPr>
            <a:spLocks noGrp="1" noChangeArrowheads="1"/>
          </p:cNvSpPr>
          <p:nvPr>
            <p:ph type="body" idx="1"/>
          </p:nvPr>
        </p:nvSpPr>
        <p:spPr>
          <a:xfrm>
            <a:off x="609600" y="1143000"/>
            <a:ext cx="8001000" cy="3276600"/>
          </a:xfrm>
        </p:spPr>
        <p:txBody>
          <a:bodyPr/>
          <a:lstStyle/>
          <a:p>
            <a:pPr marL="0" indent="0" eaLnBrk="1" hangingPunct="1">
              <a:buFont typeface="Wingdings" pitchFamily="2" charset="2"/>
              <a:buNone/>
              <a:defRPr/>
            </a:pPr>
            <a:r>
              <a:rPr lang="en-US" sz="2400" dirty="0" smtClean="0"/>
              <a:t>A store has 6 </a:t>
            </a:r>
            <a:r>
              <a:rPr lang="en-US" sz="2400" i="1" dirty="0" smtClean="0"/>
              <a:t>TV Graphic magazines and 8 </a:t>
            </a:r>
            <a:r>
              <a:rPr lang="en-US" sz="2400" i="1" dirty="0" err="1" smtClean="0"/>
              <a:t>Newstime</a:t>
            </a:r>
            <a:r>
              <a:rPr lang="en-US" sz="2400" i="1" dirty="0" smtClean="0"/>
              <a:t> </a:t>
            </a:r>
            <a:r>
              <a:rPr lang="en-US" sz="2400" dirty="0" smtClean="0"/>
              <a:t>magazines on the counter. If two customers purchased a magazine, find the probability that one of each magazine was purchased.</a:t>
            </a:r>
          </a:p>
          <a:p>
            <a:pPr marL="0" indent="0" eaLnBrk="1" hangingPunct="1">
              <a:buFont typeface="Wingdings" pitchFamily="2" charset="2"/>
              <a:buNone/>
              <a:defRPr/>
            </a:pPr>
            <a:endParaRPr lang="en-US" sz="1400" dirty="0" smtClean="0"/>
          </a:p>
          <a:p>
            <a:pPr marL="0" indent="0" eaLnBrk="1" hangingPunct="1">
              <a:buFont typeface="Wingdings" pitchFamily="2" charset="2"/>
              <a:buNone/>
              <a:defRPr/>
            </a:pPr>
            <a:r>
              <a:rPr lang="en-US" sz="2400" i="1" dirty="0" smtClean="0"/>
              <a:t>TV Graphic</a:t>
            </a:r>
            <a:r>
              <a:rPr lang="en-US" sz="2400" dirty="0" smtClean="0"/>
              <a:t>:  One magazine of the 6 magazines</a:t>
            </a:r>
          </a:p>
          <a:p>
            <a:pPr marL="0" indent="0" eaLnBrk="1" hangingPunct="1">
              <a:buFont typeface="Wingdings" pitchFamily="2" charset="2"/>
              <a:buNone/>
              <a:defRPr/>
            </a:pPr>
            <a:r>
              <a:rPr lang="en-US" sz="2400" i="1" dirty="0" err="1" smtClean="0"/>
              <a:t>Newstime</a:t>
            </a:r>
            <a:r>
              <a:rPr lang="en-US" sz="2400" dirty="0" smtClean="0"/>
              <a:t>:  One magazine of the 8 magazines</a:t>
            </a:r>
          </a:p>
          <a:p>
            <a:pPr marL="0" indent="0" eaLnBrk="1" hangingPunct="1">
              <a:buFont typeface="Wingdings" pitchFamily="2" charset="2"/>
              <a:buNone/>
              <a:defRPr/>
            </a:pPr>
            <a:r>
              <a:rPr lang="en-US" sz="2400" dirty="0" smtClean="0"/>
              <a:t>Total:  Two magazines of the 14 magazines</a:t>
            </a:r>
          </a:p>
          <a:p>
            <a:pPr marL="0" lvl="1" indent="0" eaLnBrk="1" hangingPunct="1">
              <a:buFont typeface="Wingdings" pitchFamily="2" charset="2"/>
              <a:buNone/>
              <a:defRPr/>
            </a:pPr>
            <a:endParaRPr lang="en-US" sz="2400" i="1" dirty="0" smtClean="0">
              <a:ea typeface="+mn-ea"/>
              <a:cs typeface="+mn-cs"/>
            </a:endParaRPr>
          </a:p>
          <a:p>
            <a:pPr marL="400050" lvl="1" indent="0" eaLnBrk="1" hangingPunct="1">
              <a:buFont typeface="Wingdings" pitchFamily="2" charset="2"/>
              <a:buNone/>
              <a:defRPr/>
            </a:pPr>
            <a:endParaRPr lang="en-US" sz="2400" i="1" dirty="0" smtClean="0">
              <a:ea typeface="+mn-ea"/>
              <a:cs typeface="+mn-cs"/>
            </a:endParaRPr>
          </a:p>
          <a:p>
            <a:pPr marL="400050" lvl="1" indent="0" eaLnBrk="1" hangingPunct="1">
              <a:buFont typeface="Wingdings" pitchFamily="2" charset="2"/>
              <a:buNone/>
              <a:defRPr/>
            </a:pPr>
            <a:endParaRPr lang="en-US" sz="2400" i="1" dirty="0" smtClean="0">
              <a:ea typeface="+mn-ea"/>
              <a:cs typeface="+mn-cs"/>
            </a:endParaRPr>
          </a:p>
          <a:p>
            <a:pPr marL="0" indent="0" eaLnBrk="1" hangingPunct="1">
              <a:buFont typeface="Wingdings" pitchFamily="2" charset="2"/>
              <a:buNone/>
              <a:defRPr/>
            </a:pPr>
            <a:endParaRPr lang="en-US" sz="2400" dirty="0" smtClean="0"/>
          </a:p>
        </p:txBody>
      </p:sp>
      <p:graphicFrame>
        <p:nvGraphicFramePr>
          <p:cNvPr id="190468" name="Object 62"/>
          <p:cNvGraphicFramePr>
            <a:graphicFrameLocks noChangeAspect="1"/>
          </p:cNvGraphicFramePr>
          <p:nvPr/>
        </p:nvGraphicFramePr>
        <p:xfrm>
          <a:off x="3048000" y="4584700"/>
          <a:ext cx="1270000" cy="987425"/>
        </p:xfrm>
        <a:graphic>
          <a:graphicData uri="http://schemas.openxmlformats.org/presentationml/2006/ole">
            <p:oleObj spid="_x0000_s59454" name="Equation" r:id="rId4" imgW="558558" imgH="431613" progId="">
              <p:embed/>
            </p:oleObj>
          </a:graphicData>
        </a:graphic>
      </p:graphicFrame>
      <p:graphicFrame>
        <p:nvGraphicFramePr>
          <p:cNvPr id="198659" name="Object 63"/>
          <p:cNvGraphicFramePr>
            <a:graphicFrameLocks noChangeAspect="1"/>
          </p:cNvGraphicFramePr>
          <p:nvPr/>
        </p:nvGraphicFramePr>
        <p:xfrm>
          <a:off x="4340225" y="4495800"/>
          <a:ext cx="1819275" cy="1074738"/>
        </p:xfrm>
        <a:graphic>
          <a:graphicData uri="http://schemas.openxmlformats.org/presentationml/2006/ole">
            <p:oleObj spid="_x0000_s59455" name="Equation" r:id="rId5" imgW="799753" imgH="469696" progId="">
              <p:embed/>
            </p:oleObj>
          </a:graphicData>
        </a:graphic>
      </p:graphicFrame>
      <p:sp>
        <p:nvSpPr>
          <p:cNvPr id="59458"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7BF8C6F5-1F93-4910-BB84-15AF85D967C8}" type="slidenum">
              <a:rPr lang="en-US" smtClean="0"/>
              <a:pPr fontAlgn="base">
                <a:spcBef>
                  <a:spcPct val="0"/>
                </a:spcBef>
                <a:spcAft>
                  <a:spcPct val="0"/>
                </a:spcAft>
              </a:pPr>
              <a:t>84</a:t>
            </a:fld>
            <a:endParaRPr lang="en-US" smtClean="0"/>
          </a:p>
        </p:txBody>
      </p:sp>
      <p:sp>
        <p:nvSpPr>
          <p:cNvPr id="59459"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59460" name="Picture 2"/>
          <p:cNvPicPr>
            <a:picLocks noChangeAspect="1" noChangeArrowheads="1"/>
          </p:cNvPicPr>
          <p:nvPr/>
        </p:nvPicPr>
        <p:blipFill>
          <a:blip r:embed="rId6"/>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046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8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itle 1"/>
          <p:cNvSpPr>
            <a:spLocks noGrp="1"/>
          </p:cNvSpPr>
          <p:nvPr>
            <p:ph type="title"/>
          </p:nvPr>
        </p:nvSpPr>
        <p:spPr>
          <a:xfrm>
            <a:off x="457200" y="457200"/>
            <a:ext cx="8229600" cy="1905000"/>
          </a:xfrm>
        </p:spPr>
        <p:txBody>
          <a:bodyPr/>
          <a:lstStyle/>
          <a:p>
            <a:pPr eaLnBrk="1" hangingPunct="1"/>
            <a:r>
              <a:rPr lang="en-US" smtClean="0"/>
              <a:t>Chapter 4</a:t>
            </a:r>
            <a:br>
              <a:rPr lang="en-US" smtClean="0"/>
            </a:br>
            <a:r>
              <a:rPr lang="en-US" smtClean="0"/>
              <a:t>Probability and Counting Rules</a:t>
            </a:r>
          </a:p>
        </p:txBody>
      </p:sp>
      <p:sp>
        <p:nvSpPr>
          <p:cNvPr id="238594" name="Content Placeholder 2"/>
          <p:cNvSpPr>
            <a:spLocks noGrp="1"/>
          </p:cNvSpPr>
          <p:nvPr>
            <p:ph idx="1"/>
          </p:nvPr>
        </p:nvSpPr>
        <p:spPr>
          <a:xfrm>
            <a:off x="457200" y="3352800"/>
            <a:ext cx="8229600" cy="2514600"/>
          </a:xfrm>
        </p:spPr>
        <p:txBody>
          <a:bodyPr/>
          <a:lstStyle/>
          <a:p>
            <a:pPr eaLnBrk="1" hangingPunct="1">
              <a:buFont typeface="Wingdings" pitchFamily="2" charset="2"/>
              <a:buNone/>
            </a:pPr>
            <a:r>
              <a:rPr lang="en-US" sz="4400" u="sng" smtClean="0"/>
              <a:t>Section 4-5</a:t>
            </a:r>
          </a:p>
          <a:p>
            <a:pPr eaLnBrk="1" hangingPunct="1">
              <a:buFont typeface="Wingdings" pitchFamily="2" charset="2"/>
              <a:buNone/>
            </a:pPr>
            <a:r>
              <a:rPr lang="en-US" sz="3600" smtClean="0"/>
              <a:t>Example 4-53</a:t>
            </a:r>
          </a:p>
          <a:p>
            <a:pPr eaLnBrk="1" hangingPunct="1">
              <a:buFont typeface="Wingdings" pitchFamily="2" charset="2"/>
              <a:buNone/>
            </a:pPr>
            <a:r>
              <a:rPr lang="en-US" sz="3600" smtClean="0"/>
              <a:t>Page #239</a:t>
            </a:r>
          </a:p>
        </p:txBody>
      </p:sp>
      <p:sp>
        <p:nvSpPr>
          <p:cNvPr id="238595"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3651A23E-CE1A-47A9-9887-4E3314B04345}" type="slidenum">
              <a:rPr lang="en-US" smtClean="0"/>
              <a:pPr fontAlgn="base">
                <a:spcBef>
                  <a:spcPct val="0"/>
                </a:spcBef>
                <a:spcAft>
                  <a:spcPct val="0"/>
                </a:spcAft>
              </a:pPr>
              <a:t>85</a:t>
            </a:fld>
            <a:endParaRPr lang="en-US" smtClean="0"/>
          </a:p>
        </p:txBody>
      </p:sp>
      <p:sp>
        <p:nvSpPr>
          <p:cNvPr id="238596"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238597" name="Picture 2"/>
          <p:cNvPicPr>
            <a:picLocks noChangeAspect="1" noChangeArrowheads="1"/>
          </p:cNvPicPr>
          <p:nvPr/>
        </p:nvPicPr>
        <p:blipFill>
          <a:blip r:embed="rId3"/>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49" name="Rectangle 2"/>
          <p:cNvSpPr>
            <a:spLocks noGrp="1" noChangeArrowheads="1"/>
          </p:cNvSpPr>
          <p:nvPr>
            <p:ph type="title"/>
          </p:nvPr>
        </p:nvSpPr>
        <p:spPr>
          <a:xfrm>
            <a:off x="457200" y="457200"/>
            <a:ext cx="8229600" cy="685800"/>
          </a:xfrm>
        </p:spPr>
        <p:txBody>
          <a:bodyPr/>
          <a:lstStyle/>
          <a:p>
            <a:pPr eaLnBrk="1" hangingPunct="1"/>
            <a:r>
              <a:rPr lang="en-US" sz="3600" smtClean="0"/>
              <a:t>Example 4-53: Combination Lock</a:t>
            </a:r>
          </a:p>
        </p:txBody>
      </p:sp>
      <p:sp>
        <p:nvSpPr>
          <p:cNvPr id="11267" name="Rectangle 3"/>
          <p:cNvSpPr>
            <a:spLocks noGrp="1" noChangeArrowheads="1"/>
          </p:cNvSpPr>
          <p:nvPr>
            <p:ph type="body" idx="1"/>
          </p:nvPr>
        </p:nvSpPr>
        <p:spPr>
          <a:xfrm>
            <a:off x="609600" y="1143000"/>
            <a:ext cx="8001000" cy="3581400"/>
          </a:xfrm>
        </p:spPr>
        <p:txBody>
          <a:bodyPr/>
          <a:lstStyle/>
          <a:p>
            <a:pPr marL="0" indent="0" eaLnBrk="1" hangingPunct="1">
              <a:buFont typeface="Wingdings" pitchFamily="2" charset="2"/>
              <a:buNone/>
              <a:defRPr/>
            </a:pPr>
            <a:r>
              <a:rPr lang="en-US" sz="2400" dirty="0" smtClean="0"/>
              <a:t>A combination lock consists of the 26 letters of the alphabet. If a 3-letter combination is needed, find the probability that the combination will consist of the letters ABC in that order. The same letter can be used more than once. (</a:t>
            </a:r>
            <a:r>
              <a:rPr lang="en-US" sz="2400" i="1" dirty="0" smtClean="0"/>
              <a:t>Note: A combination lock is really a</a:t>
            </a:r>
          </a:p>
          <a:p>
            <a:pPr marL="0" indent="0" eaLnBrk="1" hangingPunct="1">
              <a:buFont typeface="Wingdings" pitchFamily="2" charset="2"/>
              <a:buNone/>
              <a:defRPr/>
            </a:pPr>
            <a:r>
              <a:rPr lang="en-US" sz="2400" dirty="0" smtClean="0"/>
              <a:t>permutation lock.)</a:t>
            </a:r>
          </a:p>
          <a:p>
            <a:pPr marL="0" indent="0" eaLnBrk="1" hangingPunct="1">
              <a:buFont typeface="Wingdings" pitchFamily="2" charset="2"/>
              <a:buNone/>
              <a:defRPr/>
            </a:pPr>
            <a:endParaRPr lang="en-US" sz="1400" dirty="0" smtClean="0"/>
          </a:p>
          <a:p>
            <a:pPr marL="0" indent="0" eaLnBrk="1" hangingPunct="1">
              <a:buFont typeface="Wingdings" pitchFamily="2" charset="2"/>
              <a:buNone/>
              <a:defRPr/>
            </a:pPr>
            <a:r>
              <a:rPr lang="en-US" sz="2400" dirty="0" smtClean="0"/>
              <a:t>There are 26·26·26 = 17,576 possible combinations.</a:t>
            </a:r>
          </a:p>
          <a:p>
            <a:pPr marL="0" indent="0" eaLnBrk="1" hangingPunct="1">
              <a:buFont typeface="Wingdings" pitchFamily="2" charset="2"/>
              <a:buNone/>
              <a:defRPr/>
            </a:pPr>
            <a:r>
              <a:rPr lang="en-US" sz="2400" dirty="0" smtClean="0"/>
              <a:t>The letters ABC in order create one combination.</a:t>
            </a:r>
          </a:p>
          <a:p>
            <a:pPr marL="0" indent="0" eaLnBrk="1" hangingPunct="1">
              <a:buFont typeface="Wingdings" pitchFamily="2" charset="2"/>
              <a:buNone/>
              <a:defRPr/>
            </a:pPr>
            <a:endParaRPr lang="en-US" sz="2400" i="1" dirty="0" smtClean="0"/>
          </a:p>
          <a:p>
            <a:pPr marL="0" indent="0" eaLnBrk="1" hangingPunct="1">
              <a:buFont typeface="Wingdings" pitchFamily="2" charset="2"/>
              <a:buNone/>
              <a:defRPr/>
            </a:pPr>
            <a:endParaRPr lang="en-US" sz="2400" i="1" dirty="0" smtClean="0"/>
          </a:p>
          <a:p>
            <a:pPr marL="400050" lvl="1" indent="0" eaLnBrk="1" hangingPunct="1">
              <a:buFont typeface="Wingdings" pitchFamily="2" charset="2"/>
              <a:buNone/>
              <a:defRPr/>
            </a:pPr>
            <a:endParaRPr lang="en-US" sz="2400" i="1" dirty="0" smtClean="0">
              <a:ea typeface="+mn-ea"/>
              <a:cs typeface="+mn-cs"/>
            </a:endParaRPr>
          </a:p>
          <a:p>
            <a:pPr marL="400050" lvl="1" indent="0" eaLnBrk="1" hangingPunct="1">
              <a:buFont typeface="Wingdings" pitchFamily="2" charset="2"/>
              <a:buNone/>
              <a:defRPr/>
            </a:pPr>
            <a:endParaRPr lang="en-US" sz="2400" i="1" dirty="0" smtClean="0">
              <a:ea typeface="+mn-ea"/>
              <a:cs typeface="+mn-cs"/>
            </a:endParaRPr>
          </a:p>
          <a:p>
            <a:pPr marL="0" indent="0" eaLnBrk="1" hangingPunct="1">
              <a:buFont typeface="Wingdings" pitchFamily="2" charset="2"/>
              <a:buNone/>
              <a:defRPr/>
            </a:pPr>
            <a:endParaRPr lang="en-US" sz="2400" dirty="0" smtClean="0"/>
          </a:p>
        </p:txBody>
      </p:sp>
      <p:graphicFrame>
        <p:nvGraphicFramePr>
          <p:cNvPr id="198659" name="Object 32"/>
          <p:cNvGraphicFramePr>
            <a:graphicFrameLocks noChangeAspect="1"/>
          </p:cNvGraphicFramePr>
          <p:nvPr/>
        </p:nvGraphicFramePr>
        <p:xfrm>
          <a:off x="3124200" y="4724400"/>
          <a:ext cx="2854325" cy="1133475"/>
        </p:xfrm>
        <a:graphic>
          <a:graphicData uri="http://schemas.openxmlformats.org/presentationml/2006/ole">
            <p:oleObj spid="_x0000_s60448" name="Equation" r:id="rId4" imgW="1257120" imgH="495000" progId="">
              <p:embed/>
            </p:oleObj>
          </a:graphicData>
        </a:graphic>
      </p:graphicFrame>
      <p:sp>
        <p:nvSpPr>
          <p:cNvPr id="60451"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7AB80075-9EEC-4CBC-9119-710708D39AE5}" type="slidenum">
              <a:rPr lang="en-US" smtClean="0"/>
              <a:pPr fontAlgn="base">
                <a:spcBef>
                  <a:spcPct val="0"/>
                </a:spcBef>
                <a:spcAft>
                  <a:spcPct val="0"/>
                </a:spcAft>
              </a:pPr>
              <a:t>86</a:t>
            </a:fld>
            <a:endParaRPr lang="en-US" smtClean="0"/>
          </a:p>
        </p:txBody>
      </p:sp>
      <p:sp>
        <p:nvSpPr>
          <p:cNvPr id="60452"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60453" name="Picture 2"/>
          <p:cNvPicPr>
            <a:picLocks noChangeAspect="1" noChangeArrowheads="1"/>
          </p:cNvPicPr>
          <p:nvPr/>
        </p:nvPicPr>
        <p:blipFill>
          <a:blip r:embed="rId5"/>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8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p:cNvSpPr>
            <a:spLocks noGrp="1" noChangeArrowheads="1"/>
          </p:cNvSpPr>
          <p:nvPr>
            <p:ph type="title"/>
          </p:nvPr>
        </p:nvSpPr>
        <p:spPr>
          <a:xfrm>
            <a:off x="457200" y="533400"/>
            <a:ext cx="8229600" cy="685800"/>
          </a:xfrm>
        </p:spPr>
        <p:txBody>
          <a:bodyPr/>
          <a:lstStyle/>
          <a:p>
            <a:pPr eaLnBrk="1" hangingPunct="1"/>
            <a:r>
              <a:rPr lang="en-US" sz="3600" smtClean="0"/>
              <a:t>Example 4-1: Rolling Dice</a:t>
            </a:r>
          </a:p>
        </p:txBody>
      </p:sp>
      <p:sp>
        <p:nvSpPr>
          <p:cNvPr id="229378" name="Rectangle 3"/>
          <p:cNvSpPr>
            <a:spLocks noGrp="1" noChangeArrowheads="1"/>
          </p:cNvSpPr>
          <p:nvPr>
            <p:ph type="body" idx="1"/>
          </p:nvPr>
        </p:nvSpPr>
        <p:spPr>
          <a:xfrm>
            <a:off x="762000" y="1371600"/>
            <a:ext cx="8077200" cy="762000"/>
          </a:xfrm>
        </p:spPr>
        <p:txBody>
          <a:bodyPr/>
          <a:lstStyle/>
          <a:p>
            <a:pPr marL="0" indent="0" eaLnBrk="1" hangingPunct="1">
              <a:buFont typeface="Wingdings" pitchFamily="2" charset="2"/>
              <a:buNone/>
            </a:pPr>
            <a:r>
              <a:rPr lang="en-US" sz="2800" smtClean="0"/>
              <a:t>Find the sample space for rolling two dice.</a:t>
            </a:r>
            <a:endParaRPr lang="en-US" smtClean="0"/>
          </a:p>
        </p:txBody>
      </p:sp>
      <p:pic>
        <p:nvPicPr>
          <p:cNvPr id="167941" name="Picture 5"/>
          <p:cNvPicPr>
            <a:picLocks noChangeAspect="1" noChangeArrowheads="1"/>
          </p:cNvPicPr>
          <p:nvPr/>
        </p:nvPicPr>
        <p:blipFill>
          <a:blip r:embed="rId3"/>
          <a:srcRect/>
          <a:stretch>
            <a:fillRect/>
          </a:stretch>
        </p:blipFill>
        <p:spPr bwMode="auto">
          <a:xfrm>
            <a:off x="762000" y="2514600"/>
            <a:ext cx="6324600" cy="3316288"/>
          </a:xfrm>
          <a:prstGeom prst="rect">
            <a:avLst/>
          </a:prstGeom>
          <a:noFill/>
          <a:ln w="9525">
            <a:noFill/>
            <a:miter lim="800000"/>
            <a:headEnd/>
            <a:tailEnd/>
          </a:ln>
        </p:spPr>
      </p:pic>
      <p:sp>
        <p:nvSpPr>
          <p:cNvPr id="229380" name="Slide Number Placeholder 4"/>
          <p:cNvSpPr>
            <a:spLocks noGrp="1"/>
          </p:cNvSpPr>
          <p:nvPr>
            <p:ph type="sldNum" sz="quarter" idx="11"/>
          </p:nvPr>
        </p:nvSpPr>
        <p:spPr>
          <a:xfrm>
            <a:off x="6553200" y="6400800"/>
            <a:ext cx="2133600" cy="457200"/>
          </a:xfrm>
          <a:noFill/>
        </p:spPr>
        <p:txBody>
          <a:bodyPr/>
          <a:lstStyle/>
          <a:p>
            <a:pPr fontAlgn="base">
              <a:spcBef>
                <a:spcPct val="0"/>
              </a:spcBef>
              <a:spcAft>
                <a:spcPct val="0"/>
              </a:spcAft>
            </a:pPr>
            <a:fld id="{BC539FED-13C4-42BC-8D53-DAB8A6A2BD0C}" type="slidenum">
              <a:rPr lang="en-US" smtClean="0"/>
              <a:pPr fontAlgn="base">
                <a:spcBef>
                  <a:spcPct val="0"/>
                </a:spcBef>
                <a:spcAft>
                  <a:spcPct val="0"/>
                </a:spcAft>
              </a:pPr>
              <a:t>9</a:t>
            </a:fld>
            <a:endParaRPr lang="en-US" smtClean="0"/>
          </a:p>
        </p:txBody>
      </p:sp>
      <p:sp>
        <p:nvSpPr>
          <p:cNvPr id="229381" name="Footer Placeholder 5"/>
          <p:cNvSpPr>
            <a:spLocks noGrp="1"/>
          </p:cNvSpPr>
          <p:nvPr>
            <p:ph type="ftr" sz="quarter" idx="10"/>
          </p:nvPr>
        </p:nvSpPr>
        <p:spPr>
          <a:xfrm>
            <a:off x="3124200" y="6400800"/>
            <a:ext cx="2895600" cy="457200"/>
          </a:xfrm>
          <a:noFill/>
        </p:spPr>
        <p:txBody>
          <a:bodyPr/>
          <a:lstStyle/>
          <a:p>
            <a:pPr fontAlgn="base">
              <a:spcBef>
                <a:spcPct val="0"/>
              </a:spcBef>
              <a:spcAft>
                <a:spcPct val="0"/>
              </a:spcAft>
            </a:pPr>
            <a:r>
              <a:rPr lang="en-US" smtClean="0"/>
              <a:t>Bluman Chapter 4</a:t>
            </a:r>
          </a:p>
        </p:txBody>
      </p:sp>
      <p:pic>
        <p:nvPicPr>
          <p:cNvPr id="229382" name="Picture 2"/>
          <p:cNvPicPr>
            <a:picLocks noChangeAspect="1" noChangeArrowheads="1"/>
          </p:cNvPicPr>
          <p:nvPr/>
        </p:nvPicPr>
        <p:blipFill>
          <a:blip r:embed="rId4"/>
          <a:srcRect/>
          <a:stretch>
            <a:fillRect/>
          </a:stretch>
        </p:blipFill>
        <p:spPr bwMode="auto">
          <a:xfrm>
            <a:off x="1255713" y="6354763"/>
            <a:ext cx="6632575" cy="36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7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MPSTEXTTITLE" val="Basic Mathematics Skills"/>
  <p:tag name="AMPSTEXTSUBTITLE" val=""/>
  <p:tag name="AMPSEDITION" val="11"/>
  <p:tag name="AMPSAUTHOR" val="Bittinger"/>
  <p:tag name="AMPSCOPYRIGHT" val="2011"/>
  <p:tag name="AMPSISBN" val="none"/>
  <p:tag name="AMPSLASTUSEDDATE" val="10/7/2009"/>
  <p:tag name="AMPSCHAPTERNUMBER" val=""/>
  <p:tag name="AMPSCHAPTERTITLE" val=""/>
  <p:tag name="AMPSCHAPTERSUBTITLE" val=""/>
  <p:tag name="AMPSFILEROOTNAME" val=""/>
  <p:tag name="AMPSEXPIRED" val="True"/>
  <p:tag name="AMPSINITDATE" val="12/15/2009"/>
  <p:tag name="AMPSPRESENTATIONTYPE" val="AMPSFrames"/>
  <p:tag name="AMPSCOPYRIGHTYEAR" val="2012 The McGraw-Hill Companies, Inc."/>
  <p:tag name="AMPSPUBLISHER" val=""/>
  <p:tag name="AMPSCONSTEXT" val="(continued)"/>
</p:tagLst>
</file>

<file path=ppt/tags/tag2.xml><?xml version="1.0" encoding="utf-8"?>
<p:tagLst xmlns:a="http://schemas.openxmlformats.org/drawingml/2006/main" xmlns:r="http://schemas.openxmlformats.org/officeDocument/2006/relationships" xmlns:p="http://schemas.openxmlformats.org/presentationml/2006/main">
  <p:tag name="AMPSSECTIONTITLE" val="Descriptive and Inferential Statistics"/>
  <p:tag name="AMPSSECTIONNUMBER" val="1.1"/>
</p:tagLst>
</file>

<file path=ppt/tags/tag3.xml><?xml version="1.0" encoding="utf-8"?>
<p:tagLst xmlns:a="http://schemas.openxmlformats.org/drawingml/2006/main" xmlns:r="http://schemas.openxmlformats.org/officeDocument/2006/relationships" xmlns:p="http://schemas.openxmlformats.org/presentationml/2006/main">
  <p:tag name="AMPSSECTIONTITLE" val="Descriptive and Inferential Statistics"/>
  <p:tag name="AMPSSECTIONNUMBER" val="1.1"/>
</p:tagLst>
</file>

<file path=ppt/tags/tag4.xml><?xml version="1.0" encoding="utf-8"?>
<p:tagLst xmlns:a="http://schemas.openxmlformats.org/drawingml/2006/main" xmlns:r="http://schemas.openxmlformats.org/officeDocument/2006/relationships" xmlns:p="http://schemas.openxmlformats.org/presentationml/2006/main">
  <p:tag name="AMPSSECTIONTITLE" val="Descriptive and Inferential Statistics"/>
  <p:tag name="AMPSSECTIONNUMBER" val="1.1"/>
</p:tagLst>
</file>

<file path=ppt/tags/tag5.xml><?xml version="1.0" encoding="utf-8"?>
<p:tagLst xmlns:a="http://schemas.openxmlformats.org/drawingml/2006/main" xmlns:r="http://schemas.openxmlformats.org/officeDocument/2006/relationships" xmlns:p="http://schemas.openxmlformats.org/presentationml/2006/main">
  <p:tag name="AMPSSECTIONTITLE" val="Sample Spaces and Probability"/>
  <p:tag name="AMPSSECTIONNUMBER" val="4.1"/>
</p:tagLst>
</file>

<file path=ppt/tags/tag6.xml><?xml version="1.0" encoding="utf-8"?>
<p:tagLst xmlns:a="http://schemas.openxmlformats.org/drawingml/2006/main" xmlns:r="http://schemas.openxmlformats.org/officeDocument/2006/relationships" xmlns:p="http://schemas.openxmlformats.org/presentationml/2006/main">
  <p:tag name="AMPSSECTIONTITLE" val="Sample Spaces and Probability"/>
  <p:tag name="AMPSSECTIONNUMBER" val="4.1"/>
</p:tagLst>
</file>

<file path=ppt/tags/tag7.xml><?xml version="1.0" encoding="utf-8"?>
<p:tagLst xmlns:a="http://schemas.openxmlformats.org/drawingml/2006/main" xmlns:r="http://schemas.openxmlformats.org/officeDocument/2006/relationships" xmlns:p="http://schemas.openxmlformats.org/presentationml/2006/main">
  <p:tag name="AMPSSECTIONTITLE" val="Sample Spaces and Probability"/>
  <p:tag name="AMPSSECTIONNUMBER" val="4.1"/>
</p:tagLst>
</file>

<file path=ppt/tags/tag8.xml><?xml version="1.0" encoding="utf-8"?>
<p:tagLst xmlns:a="http://schemas.openxmlformats.org/drawingml/2006/main" xmlns:r="http://schemas.openxmlformats.org/officeDocument/2006/relationships" xmlns:p="http://schemas.openxmlformats.org/presentationml/2006/main">
  <p:tag name="AMPSSECTIONTITLE" val="Sample Spaces and Probability"/>
  <p:tag name="AMPSSECTIONNUMBER" val="4.1"/>
</p:tagLst>
</file>

<file path=ppt/theme/theme1.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bjecti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xposi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x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olu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Proced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ini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anBo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31914</TotalTime>
  <Words>3283</Words>
  <Application>Microsoft Office PowerPoint</Application>
  <PresentationFormat>On-screen Show (4:3)</PresentationFormat>
  <Paragraphs>758</Paragraphs>
  <Slides>86</Slides>
  <Notes>78</Notes>
  <HiddenSlides>0</HiddenSlides>
  <MMClips>0</MMClips>
  <ScaleCrop>false</ScaleCrop>
  <HeadingPairs>
    <vt:vector size="8" baseType="variant">
      <vt:variant>
        <vt:lpstr>Fonts Used</vt:lpstr>
      </vt:variant>
      <vt:variant>
        <vt:i4>7</vt:i4>
      </vt:variant>
      <vt:variant>
        <vt:lpstr>Design Template</vt:lpstr>
      </vt:variant>
      <vt:variant>
        <vt:i4>25</vt:i4>
      </vt:variant>
      <vt:variant>
        <vt:lpstr>Embedded OLE Servers</vt:lpstr>
      </vt:variant>
      <vt:variant>
        <vt:i4>1</vt:i4>
      </vt:variant>
      <vt:variant>
        <vt:lpstr>Slide Titles</vt:lpstr>
      </vt:variant>
      <vt:variant>
        <vt:i4>86</vt:i4>
      </vt:variant>
    </vt:vector>
  </HeadingPairs>
  <TitlesOfParts>
    <vt:vector size="119" baseType="lpstr">
      <vt:lpstr>Calibri</vt:lpstr>
      <vt:lpstr>Arial</vt:lpstr>
      <vt:lpstr>Wingdings</vt:lpstr>
      <vt:lpstr>Arial Black</vt:lpstr>
      <vt:lpstr>Times New Roman</vt:lpstr>
      <vt:lpstr>Helvetica</vt:lpstr>
      <vt:lpstr>Symbol</vt:lpstr>
      <vt:lpstr>Cover</vt:lpstr>
      <vt:lpstr>Sections</vt:lpstr>
      <vt:lpstr>Objectives</vt:lpstr>
      <vt:lpstr>Exposition</vt:lpstr>
      <vt:lpstr>Example</vt:lpstr>
      <vt:lpstr>Solution</vt:lpstr>
      <vt:lpstr>Procedure</vt:lpstr>
      <vt:lpstr>Definition</vt:lpstr>
      <vt:lpstr>TanBox</vt:lpstr>
      <vt:lpstr>Pixel</vt:lpstr>
      <vt:lpstr>Office Theme</vt:lpstr>
      <vt:lpstr>Cover</vt:lpstr>
      <vt:lpstr>Sections</vt:lpstr>
      <vt:lpstr>Objectives</vt:lpstr>
      <vt:lpstr>Pixel</vt:lpstr>
      <vt:lpstr>Pixel</vt:lpstr>
      <vt:lpstr>Pixel</vt:lpstr>
      <vt:lpstr>Pixel</vt:lpstr>
      <vt:lpstr>Pixel</vt:lpstr>
      <vt:lpstr>Pixel</vt:lpstr>
      <vt:lpstr>Pixel</vt:lpstr>
      <vt:lpstr>Pixel</vt:lpstr>
      <vt:lpstr>Pixel</vt:lpstr>
      <vt:lpstr>Pixel</vt:lpstr>
      <vt:lpstr>Pixel</vt:lpstr>
      <vt:lpstr>Equation</vt:lpstr>
      <vt:lpstr>Slide 1</vt:lpstr>
      <vt:lpstr>Slide 2</vt:lpstr>
      <vt:lpstr>Slide 3</vt:lpstr>
      <vt:lpstr>Slide 4</vt:lpstr>
      <vt:lpstr>Probability</vt:lpstr>
      <vt:lpstr>4-1 Sample Spaces and Probability</vt:lpstr>
      <vt:lpstr>Sample Spaces</vt:lpstr>
      <vt:lpstr>Chapter 4 Probability and Counting Rules</vt:lpstr>
      <vt:lpstr>Example 4-1: Rolling Dice</vt:lpstr>
      <vt:lpstr>Chapter 4 Probability and Counting Rules</vt:lpstr>
      <vt:lpstr>Example 4-3: Gender of Children</vt:lpstr>
      <vt:lpstr>Chapter 4 Probability and Counting Rules</vt:lpstr>
      <vt:lpstr>Example 4-4: Gender of Children</vt:lpstr>
      <vt:lpstr>Sample Spaces and Probability</vt:lpstr>
      <vt:lpstr>Sample Spaces and Probability</vt:lpstr>
      <vt:lpstr>Slide 16</vt:lpstr>
      <vt:lpstr>Chapter 4 Probability and Counting Rules</vt:lpstr>
      <vt:lpstr>Example 4-6: Gender of Children</vt:lpstr>
      <vt:lpstr>Slide 19</vt:lpstr>
      <vt:lpstr>Slide 20</vt:lpstr>
      <vt:lpstr>Slide 21</vt:lpstr>
      <vt:lpstr>Slide 22</vt:lpstr>
      <vt:lpstr>Chapter 4 Probability and Counting Rules</vt:lpstr>
      <vt:lpstr>Exercise 4-9: Rolling a Die</vt:lpstr>
      <vt:lpstr>Sample Spaces and Probability</vt:lpstr>
      <vt:lpstr>Chapter 4 Probability and Counting Rules</vt:lpstr>
      <vt:lpstr>Example 4-10: Finding Complements</vt:lpstr>
      <vt:lpstr>Chapter 4 Probability and Counting Rules</vt:lpstr>
      <vt:lpstr>Example 4-11: Residence of People</vt:lpstr>
      <vt:lpstr>Sample Spaces and Probability</vt:lpstr>
      <vt:lpstr>Sample Spaces and Probability</vt:lpstr>
      <vt:lpstr>Chapter 4 Probability and Counting Rules</vt:lpstr>
      <vt:lpstr>Example 4-13: Blood Types</vt:lpstr>
      <vt:lpstr>Example 4-13: Blood Types</vt:lpstr>
      <vt:lpstr>Example 4-13: Blood Types</vt:lpstr>
      <vt:lpstr>Example 4-13: Blood Types</vt:lpstr>
      <vt:lpstr>Sample Spaces and Probability</vt:lpstr>
      <vt:lpstr>Sample Spaces and Probability</vt:lpstr>
      <vt:lpstr>4.2 Addition Rules for Probability</vt:lpstr>
      <vt:lpstr>Chapter 4 Probability and Counting Rules</vt:lpstr>
      <vt:lpstr>Example 4-15: Rolling a Die</vt:lpstr>
      <vt:lpstr>Example 4-15: Rolling a Die</vt:lpstr>
      <vt:lpstr>Example 4-15: Rolling a Die</vt:lpstr>
      <vt:lpstr>Example 4-15: Rolling a Die</vt:lpstr>
      <vt:lpstr>Chapter 4 Probability and Counting Rules</vt:lpstr>
      <vt:lpstr>Example 4-18: R&amp;D Employees</vt:lpstr>
      <vt:lpstr>Example 4-18: R&amp;D Employees</vt:lpstr>
      <vt:lpstr>Chapter 4 Probability and Counting Rules</vt:lpstr>
      <vt:lpstr>Example 4-21: Medical Staff</vt:lpstr>
      <vt:lpstr>4.3 Multiplication Rules </vt:lpstr>
      <vt:lpstr>Chapter 4 Probability and Counting Rules</vt:lpstr>
      <vt:lpstr>Example 4-23: Tossing a Coin</vt:lpstr>
      <vt:lpstr>Chapter 4 Probability and Counting Rules</vt:lpstr>
      <vt:lpstr>Example 4-26: Survey on Stress</vt:lpstr>
      <vt:lpstr>Chapter 4 Probability and Counting Rules</vt:lpstr>
      <vt:lpstr>Example 4-28: University Crime</vt:lpstr>
      <vt:lpstr>4.3 Conditional Probability </vt:lpstr>
      <vt:lpstr>Chapter 4 Probability and Counting Rules</vt:lpstr>
      <vt:lpstr>Example 4-33: Parking Tickets</vt:lpstr>
      <vt:lpstr>Chapter 4 Probability and Counting Rules</vt:lpstr>
      <vt:lpstr>Example 4-34: Women in the Military</vt:lpstr>
      <vt:lpstr>Example 4-34: Women in the Military</vt:lpstr>
      <vt:lpstr>Example 4-34: Women in the Military</vt:lpstr>
      <vt:lpstr>Chapter 4 Probability and Counting Rules</vt:lpstr>
      <vt:lpstr>Example 4-37: Bow Ties</vt:lpstr>
      <vt:lpstr>4.4 Counting Rules </vt:lpstr>
      <vt:lpstr>Chapter 4 Probability and Counting Rules</vt:lpstr>
      <vt:lpstr>Example 4-39: Paint Colors</vt:lpstr>
      <vt:lpstr>Counting Rules </vt:lpstr>
      <vt:lpstr>Counting Rules </vt:lpstr>
      <vt:lpstr>Chapter 4 Probability and Counting Rules</vt:lpstr>
      <vt:lpstr>Example 4-42: Business Location</vt:lpstr>
      <vt:lpstr>Example 4-43: Business Location</vt:lpstr>
      <vt:lpstr>Chapter 4 Probability and Counting Rules</vt:lpstr>
      <vt:lpstr>Example 4-44: Television Ads</vt:lpstr>
      <vt:lpstr>Chapter 4 Probability and Counting Rules</vt:lpstr>
      <vt:lpstr>Example 4-45: School Musical Plays</vt:lpstr>
      <vt:lpstr>Chapter 4 Probability and Counting Rules</vt:lpstr>
      <vt:lpstr>Example 4-48: Book Reviews</vt:lpstr>
      <vt:lpstr>Chapter 4 Probability and Counting Rules</vt:lpstr>
      <vt:lpstr>Example 4-49: Committee Selection</vt:lpstr>
      <vt:lpstr>4.5 Probability and Counting Rules </vt:lpstr>
      <vt:lpstr>Chapter 4 Probability and Counting Rules</vt:lpstr>
      <vt:lpstr>Example 4-52: Magazines</vt:lpstr>
      <vt:lpstr>Chapter 4 Probability and Counting Rules</vt:lpstr>
      <vt:lpstr>Example 4-53: Combination Lock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Booze</dc:creator>
  <cp:lastModifiedBy>svalluru</cp:lastModifiedBy>
  <cp:revision>6162</cp:revision>
  <cp:lastPrinted>2012-06-22T11:34:58Z</cp:lastPrinted>
  <dcterms:created xsi:type="dcterms:W3CDTF">2009-06-05T19:21:04Z</dcterms:created>
  <dcterms:modified xsi:type="dcterms:W3CDTF">2014-03-07T15:53:26Z</dcterms:modified>
</cp:coreProperties>
</file>