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5B78-8F14-47C4-AD49-265F0D37007D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9838E-7BD2-4209-9541-A114F3A6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EAC-102C-498D-A482-24E75C2B52C1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2FA2E-A0DC-4FF0-A830-4B3D16F0611E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4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1BDC4-2967-42C9-A29A-8BFCCF81EBB4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94706-76F5-459C-950A-4A4D78E62469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2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86325-678E-4DF2-9819-4E9211AAFF09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64C1B-A7DD-459A-9A7E-E6E47BAC9029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5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2B6B6-D498-45A5-B648-0D31D0FF9343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5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F195B-E093-4D5C-9FE3-FDDA7762062F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7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D1AE7-86DF-4E3B-A903-5F664B87EAD9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0ED4-ED8C-4028-B5DA-305B7654170B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22A86-F5E7-42BC-88EB-818541147059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C2A13-8B1D-4FE3-8902-A3B04A150377}" type="slidenum">
              <a:rPr lang="en-US" smtClean="0">
                <a:solidFill>
                  <a:srgbClr val="17375D">
                    <a:lumMod val="20000"/>
                    <a:lumOff val="8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17375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8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5.2 Bisectors of Triangles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6934200" cy="45271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Use the properties of perpendicular bisectors of a triangle</a:t>
            </a:r>
          </a:p>
          <a:p>
            <a:pPr eaLnBrk="1" hangingPunct="1"/>
            <a:r>
              <a:rPr lang="en-US" sz="2800" dirty="0" smtClean="0"/>
              <a:t>Use the properties of angle bisectors of a triangle</a:t>
            </a:r>
          </a:p>
        </p:txBody>
      </p:sp>
    </p:spTree>
    <p:extLst>
      <p:ext uri="{BB962C8B-B14F-4D97-AF65-F5344CB8AC3E}">
        <p14:creationId xmlns:p14="http://schemas.microsoft.com/office/powerpoint/2010/main" val="49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467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0000"/>
                </a:solidFill>
              </a:rPr>
              <a:t>perpendicular bisector of a triangle </a:t>
            </a:r>
            <a:r>
              <a:rPr lang="en-US" sz="3200" dirty="0" smtClean="0"/>
              <a:t>is a line (or ray or segment) that is perpendicular to the side of a triangle at the midpoint of the side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Concurrent</a:t>
            </a:r>
            <a:r>
              <a:rPr lang="en-US" sz="3200" dirty="0" smtClean="0">
                <a:solidFill>
                  <a:schemeClr val="tx2"/>
                </a:solidFill>
              </a:rPr>
              <a:t> lines</a:t>
            </a:r>
            <a:r>
              <a:rPr lang="en-US" sz="3200" b="1" dirty="0" smtClean="0"/>
              <a:t> </a:t>
            </a:r>
            <a:r>
              <a:rPr lang="en-US" sz="3200" dirty="0" smtClean="0"/>
              <a:t>are 3 or more lines (rays or segments) that intersect at the same point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Point of concurrency </a:t>
            </a:r>
            <a:r>
              <a:rPr lang="en-US" sz="3200" dirty="0" smtClean="0"/>
              <a:t>is the point of intersection.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 a triangle, the Point of Concurrency  is called the </a:t>
            </a:r>
            <a:r>
              <a:rPr lang="en-US" sz="3200" b="1" smtClean="0">
                <a:solidFill>
                  <a:srgbClr val="FF0000"/>
                </a:solidFill>
              </a:rPr>
              <a:t>Circumcenter of the triangle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36377"/>
            <a:ext cx="78486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err="1" smtClean="0"/>
              <a:t>circumcenter</a:t>
            </a:r>
            <a:r>
              <a:rPr lang="en-US" sz="3200" dirty="0" smtClean="0"/>
              <a:t> can be located inside, on or outside the triangle. </a:t>
            </a:r>
          </a:p>
          <a:p>
            <a:pPr eaLnBrk="1" hangingPunct="1"/>
            <a:r>
              <a:rPr lang="en-US" sz="3200" dirty="0" smtClean="0"/>
              <a:t>It is called the </a:t>
            </a:r>
            <a:r>
              <a:rPr lang="en-US" sz="3200" b="1" dirty="0" err="1" smtClean="0"/>
              <a:t>circumcenter</a:t>
            </a:r>
            <a:r>
              <a:rPr lang="en-US" sz="3200" dirty="0" smtClean="0"/>
              <a:t> because it is the center of a circle that passes through all the vertices of the triangle</a:t>
            </a:r>
          </a:p>
        </p:txBody>
      </p:sp>
    </p:spTree>
    <p:extLst>
      <p:ext uri="{BB962C8B-B14F-4D97-AF65-F5344CB8AC3E}">
        <p14:creationId xmlns:p14="http://schemas.microsoft.com/office/powerpoint/2010/main" val="3433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Theorem 5.5 </a:t>
            </a:r>
            <a:r>
              <a:rPr lang="en-US" sz="3200" dirty="0" smtClean="0"/>
              <a:t>- Concurrency of Perpendicular Bisectors of a Triangle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Perpendicular Bisectors of a triangle intersect at a point that is equidistant from the vertices of a triangle.  (PA = PB = PC)</a:t>
            </a:r>
            <a:endParaRPr lang="en-US" sz="28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3705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3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6553200" cy="3886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0000"/>
                </a:solidFill>
              </a:rPr>
              <a:t>Angle Bisector of a Triangle</a:t>
            </a:r>
            <a:r>
              <a:rPr lang="en-US" sz="2800" dirty="0" smtClean="0"/>
              <a:t> is a bisector of an angle of a triangle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err="1" smtClean="0">
                <a:solidFill>
                  <a:srgbClr val="FF0000"/>
                </a:solidFill>
              </a:rPr>
              <a:t>Incenter</a:t>
            </a:r>
            <a:r>
              <a:rPr lang="en-US" sz="2800" b="1" dirty="0" smtClean="0">
                <a:solidFill>
                  <a:srgbClr val="FF0000"/>
                </a:solidFill>
              </a:rPr>
              <a:t> of the Triangle</a:t>
            </a:r>
            <a:r>
              <a:rPr lang="en-US" sz="2800" dirty="0" smtClean="0"/>
              <a:t> is the point of concurrency of the angle bisectors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err="1" smtClean="0">
                <a:solidFill>
                  <a:srgbClr val="FF0000"/>
                </a:solidFill>
              </a:rPr>
              <a:t>Incenter</a:t>
            </a:r>
            <a:r>
              <a:rPr lang="en-US" sz="2800" dirty="0" smtClean="0"/>
              <a:t> always lies inside the triangle. </a:t>
            </a:r>
          </a:p>
        </p:txBody>
      </p:sp>
    </p:spTree>
    <p:extLst>
      <p:ext uri="{BB962C8B-B14F-4D97-AF65-F5344CB8AC3E}">
        <p14:creationId xmlns:p14="http://schemas.microsoft.com/office/powerpoint/2010/main" val="28205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Theorem 5.6 (Concurrency of Angle Bisectors of a Triangle):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angle bisectors of a triangle intersect at a point that is equidistant from the sides of the triangle.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343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26059DF76664AB7B55BF3D6C10254" ma:contentTypeVersion="1" ma:contentTypeDescription="Create a new document." ma:contentTypeScope="" ma:versionID="bf0ae95fbc7d9ff18c96de0b471046f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A8AD5-B48E-44AF-B700-42313B000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1387A2D-56C7-4B86-9CCA-335613C05018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F66C1C-B69F-4844-A47E-520046AEF6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Air</vt:lpstr>
      <vt:lpstr>5.2 Bisectors of Triangles</vt:lpstr>
      <vt:lpstr>Definitions</vt:lpstr>
      <vt:lpstr>In a triangle, the Point of Concurrency  is called the Circumcenter of the triangle</vt:lpstr>
      <vt:lpstr>Theorem 5.5 - Concurrency of Perpendicular Bisectors of a Triangle</vt:lpstr>
      <vt:lpstr>Definitions</vt:lpstr>
      <vt:lpstr>Theorem 5.6 (Concurrency of Angle Bisectors of a Triangle):</vt:lpstr>
    </vt:vector>
  </TitlesOfParts>
  <Company>Hoover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Bisectors of Triangles</dc:title>
  <dc:creator>Robison, Abigail</dc:creator>
  <cp:lastModifiedBy>venkateswara</cp:lastModifiedBy>
  <cp:revision>1</cp:revision>
  <dcterms:created xsi:type="dcterms:W3CDTF">2010-11-01T17:22:32Z</dcterms:created>
  <dcterms:modified xsi:type="dcterms:W3CDTF">2014-03-29T13:32:29Z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0x010100F2B26059DF76664AB7B55BF3D6C10254</vt:lpwstr>
  </property>
</Properties>
</file>