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7" autoAdjust="0"/>
    <p:restoredTop sz="94660"/>
  </p:normalViewPr>
  <p:slideViewPr>
    <p:cSldViewPr>
      <p:cViewPr varScale="1">
        <p:scale>
          <a:sx n="69" d="100"/>
          <a:sy n="69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068D19-4D4F-4187-BC19-471179EF988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81A576-F121-40DB-A423-E1B2FC72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Data Values Given Specific Probabilities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62484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(1) To qualify for a police academy, candidates must score in the top 10% on a general abilities test. The test has mean of 200 and a standard deviation of 20. Find the lowest possible score to qualify. Assume the test scores are normally distributed.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4953000" y="21336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5105400" y="40386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48768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62484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(2) To qualify for a letter sorting, applicants are given a speed-reading test. The scores are normally distributed, with a mean of 80 and a standard deviation of 8. If only the top 15% of the applicants are selected, find the cutoff score.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5249862" y="19050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334000" y="38100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57150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(3) The scores on a test have a mean of 100 and a standard deviation of 15. If a personnel manager wishes to select from the top 75% of applicants who take the test, find the cutoff score. Assume the variable is normally distributed.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5249862" y="19050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5486400" y="38100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Classwork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(1) To help students improve their reading, a school district decides to implement a reading program. It is to be administered to the bottom 5% of the students in the district, based on the scores on a reading achievement exam. If the average score of the students in the district is 122.6, find the cutoff score that will make a student eligible for the program. The standard deviation is 18. Assume the variable is normally distributed.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4876800" y="34290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4953000" y="53340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(2) A mandatory competency test for high school sophomores has a normal distribution with a mean of 400 and a standard deviation of 100.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top 3% of students receive $500. What is the minimum score you would need to receive this award?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bottom 1.5% of students must go to summer school. What is the minimum score you would need to stay out of these group?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5249862" y="34290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5486400" y="53340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3820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Homework</a:t>
            </a:r>
          </a:p>
          <a:p>
            <a:pPr lvl="0"/>
            <a:r>
              <a:rPr lang="en-US" sz="3000" dirty="0" smtClean="0"/>
              <a:t>The average length of a hospital stay is 5.9 days. If we assume a normal distribution and a standard deviation of 1.7 days, 15% of hospital stays are less than how many days? Twenty-five percent of hospital stays are longer than how many days?</a:t>
            </a:r>
          </a:p>
          <a:p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grpSp>
        <p:nvGrpSpPr>
          <p:cNvPr id="4" name="Group 11"/>
          <p:cNvGrpSpPr/>
          <p:nvPr/>
        </p:nvGrpSpPr>
        <p:grpSpPr>
          <a:xfrm>
            <a:off x="5249862" y="2667000"/>
            <a:ext cx="3894138" cy="2209800"/>
            <a:chOff x="4572000" y="2743200"/>
            <a:chExt cx="3894138" cy="2209800"/>
          </a:xfrm>
        </p:grpSpPr>
        <p:pic>
          <p:nvPicPr>
            <p:cNvPr id="5" name="Pictur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743200"/>
              <a:ext cx="3894138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5"/>
            <p:cNvSpPr/>
            <p:nvPr/>
          </p:nvSpPr>
          <p:spPr>
            <a:xfrm>
              <a:off x="4597758" y="2891306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6480221" y="2895600"/>
              <a:ext cx="1852411" cy="1543320"/>
            </a:xfrm>
            <a:custGeom>
              <a:avLst/>
              <a:gdLst>
                <a:gd name="connsiteX0" fmla="*/ 0 w 1852411"/>
                <a:gd name="connsiteY0" fmla="*/ 1526148 h 1543320"/>
                <a:gd name="connsiteX1" fmla="*/ 257577 w 1852411"/>
                <a:gd name="connsiteY1" fmla="*/ 1500390 h 1543320"/>
                <a:gd name="connsiteX2" fmla="*/ 785611 w 1852411"/>
                <a:gd name="connsiteY2" fmla="*/ 1268570 h 1543320"/>
                <a:gd name="connsiteX3" fmla="*/ 1300766 w 1852411"/>
                <a:gd name="connsiteY3" fmla="*/ 792052 h 1543320"/>
                <a:gd name="connsiteX4" fmla="*/ 1545465 w 1852411"/>
                <a:gd name="connsiteY4" fmla="*/ 212502 h 1543320"/>
                <a:gd name="connsiteX5" fmla="*/ 1700011 w 1852411"/>
                <a:gd name="connsiteY5" fmla="*/ 45077 h 1543320"/>
                <a:gd name="connsiteX6" fmla="*/ 1828800 w 1852411"/>
                <a:gd name="connsiteY6" fmla="*/ 6440 h 1543320"/>
                <a:gd name="connsiteX7" fmla="*/ 1841679 w 1852411"/>
                <a:gd name="connsiteY7" fmla="*/ 6440 h 1543320"/>
                <a:gd name="connsiteX8" fmla="*/ 1841679 w 1852411"/>
                <a:gd name="connsiteY8" fmla="*/ 6440 h 154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2411" h="1543320">
                  <a:moveTo>
                    <a:pt x="0" y="1526148"/>
                  </a:moveTo>
                  <a:cubicBezTo>
                    <a:pt x="63321" y="1534734"/>
                    <a:pt x="126642" y="1543320"/>
                    <a:pt x="257577" y="1500390"/>
                  </a:cubicBezTo>
                  <a:cubicBezTo>
                    <a:pt x="388512" y="1457460"/>
                    <a:pt x="611746" y="1386626"/>
                    <a:pt x="785611" y="1268570"/>
                  </a:cubicBezTo>
                  <a:cubicBezTo>
                    <a:pt x="959476" y="1150514"/>
                    <a:pt x="1174124" y="968063"/>
                    <a:pt x="1300766" y="792052"/>
                  </a:cubicBezTo>
                  <a:cubicBezTo>
                    <a:pt x="1427408" y="616041"/>
                    <a:pt x="1478924" y="336998"/>
                    <a:pt x="1545465" y="212502"/>
                  </a:cubicBezTo>
                  <a:cubicBezTo>
                    <a:pt x="1612006" y="88006"/>
                    <a:pt x="1652789" y="79421"/>
                    <a:pt x="1700011" y="45077"/>
                  </a:cubicBezTo>
                  <a:cubicBezTo>
                    <a:pt x="1747234" y="10733"/>
                    <a:pt x="1805189" y="12880"/>
                    <a:pt x="1828800" y="6440"/>
                  </a:cubicBezTo>
                  <a:cubicBezTo>
                    <a:pt x="1852411" y="0"/>
                    <a:pt x="1841679" y="6440"/>
                    <a:pt x="1841679" y="6440"/>
                  </a:cubicBezTo>
                  <a:lnTo>
                    <a:pt x="1841679" y="6440"/>
                  </a:lnTo>
                </a:path>
              </a:pathLst>
            </a:cu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5486400" y="4572000"/>
            <a:ext cx="3657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377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Finding Data Values Given Specific Probabilities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Alejandrino Rabutan</dc:creator>
  <cp:lastModifiedBy>Alejandrino Rabutan</cp:lastModifiedBy>
  <cp:revision>4</cp:revision>
  <dcterms:created xsi:type="dcterms:W3CDTF">2011-02-01T17:36:33Z</dcterms:created>
  <dcterms:modified xsi:type="dcterms:W3CDTF">2011-02-03T19:08:26Z</dcterms:modified>
</cp:coreProperties>
</file>