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4E319-25B5-4D68-BAF7-00F9E213584B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A5B9-BEF0-4103-986C-759256EDF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7A5B9-BEF0-4103-986C-759256EDFB6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34EB08-475A-40A1-9F67-D3B65EB59B0D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2FF63C6-9E0D-4BDD-8AF8-DE9FD90F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Applications of the Normal Distribution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153400" cy="5562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Objective: TSWBAT find the probabilities for a normally distributed variable by transforming it into a standard normal variable </a:t>
            </a:r>
          </a:p>
          <a:p>
            <a:r>
              <a:rPr lang="en-US" sz="3000" dirty="0" smtClean="0"/>
              <a:t>Standards: DA – 4.8</a:t>
            </a: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305800" cy="2590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1. The average admission charge for a movie is $5.39. If the standard distribution of admission charges is normal with a standard deviation of $0.79, what is the probability that a randomly selected admission charge is less than $4.00?</a:t>
            </a:r>
          </a:p>
          <a:p>
            <a:pPr>
              <a:buNone/>
            </a:pPr>
            <a:r>
              <a:rPr lang="en-US" i="1" dirty="0" smtClean="0"/>
              <a:t>   Source: N.Y. Times Almanac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11"/>
          <p:cNvGrpSpPr/>
          <p:nvPr/>
        </p:nvGrpSpPr>
        <p:grpSpPr>
          <a:xfrm>
            <a:off x="4572000" y="2743200"/>
            <a:ext cx="3894138" cy="2209800"/>
            <a:chOff x="4572000" y="2743200"/>
            <a:chExt cx="3894138" cy="2209800"/>
          </a:xfrm>
        </p:grpSpPr>
        <p:pic>
          <p:nvPicPr>
            <p:cNvPr id="4" name="Picture 3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Freeform 8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63246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2.  The average salary for first-year teachers is $27,989. If the distribution is approximately normal with a standard deviation of </a:t>
            </a:r>
            <a:r>
              <a:rPr lang="en-US" smtClean="0"/>
              <a:t>$</a:t>
            </a:r>
            <a:r>
              <a:rPr lang="en-US" smtClean="0"/>
              <a:t>3,250, </a:t>
            </a:r>
            <a:r>
              <a:rPr lang="en-US" dirty="0" smtClean="0"/>
              <a:t>what is the probability that a randomly selected first-year teacher makes these salaries?</a:t>
            </a:r>
          </a:p>
          <a:p>
            <a:pPr lvl="0">
              <a:buNone/>
            </a:pPr>
            <a:r>
              <a:rPr lang="en-US" dirty="0" smtClean="0"/>
              <a:t>	(a) Between $20,000 and $30,000 a year.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Source: N.Y. Times Almanac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4572000" y="2743200"/>
            <a:ext cx="3894138" cy="2209800"/>
            <a:chOff x="4572000" y="2743200"/>
            <a:chExt cx="3894138" cy="2209800"/>
          </a:xfrm>
        </p:grpSpPr>
        <p:pic>
          <p:nvPicPr>
            <p:cNvPr id="6" name="Picture 5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Freeform 6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4582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From problem # 2</a:t>
            </a:r>
          </a:p>
          <a:p>
            <a:pPr lvl="0">
              <a:buNone/>
            </a:pPr>
            <a:r>
              <a:rPr lang="en-US" dirty="0" smtClean="0"/>
              <a:t>(b) Less than $20,000 a year.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Source: N.Y. Times Almanac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4572000" y="2743200"/>
            <a:ext cx="3894138" cy="2209800"/>
            <a:chOff x="4572000" y="2743200"/>
            <a:chExt cx="3894138" cy="2209800"/>
          </a:xfrm>
        </p:grpSpPr>
        <p:pic>
          <p:nvPicPr>
            <p:cNvPr id="6" name="Picture 5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Freeform 6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458200" cy="63246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/>
              <a:t>3. The average daily jail population in the United States is 618,319. If the distribution is normal and the standard deviation is 50,200, find the probability that on a randomly selected day the jai population is </a:t>
            </a:r>
          </a:p>
          <a:p>
            <a:pPr lvl="0">
              <a:buNone/>
            </a:pPr>
            <a:r>
              <a:rPr lang="en-US" dirty="0" smtClean="0"/>
              <a:t>	(a) Greater than 700,000.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Source: N.Y. Times Almanac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4572000" y="2743200"/>
            <a:ext cx="3894138" cy="2209800"/>
            <a:chOff x="4572000" y="2743200"/>
            <a:chExt cx="3894138" cy="2209800"/>
          </a:xfrm>
        </p:grpSpPr>
        <p:pic>
          <p:nvPicPr>
            <p:cNvPr id="6" name="Picture 5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Freeform 6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From problem # 3</a:t>
            </a:r>
          </a:p>
          <a:p>
            <a:pPr lvl="0">
              <a:buNone/>
            </a:pPr>
            <a:r>
              <a:rPr lang="en-US" dirty="0" smtClean="0"/>
              <a:t>(b) Between 500,000 and 600,000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Source: N.Y. Times Almanac</a:t>
            </a:r>
            <a:endParaRPr lang="en-US" dirty="0" smtClean="0"/>
          </a:p>
        </p:txBody>
      </p:sp>
      <p:grpSp>
        <p:nvGrpSpPr>
          <p:cNvPr id="4" name="Group 4"/>
          <p:cNvGrpSpPr/>
          <p:nvPr/>
        </p:nvGrpSpPr>
        <p:grpSpPr>
          <a:xfrm>
            <a:off x="4572000" y="2743200"/>
            <a:ext cx="3894138" cy="2209800"/>
            <a:chOff x="4572000" y="2743200"/>
            <a:chExt cx="3894138" cy="2209800"/>
          </a:xfrm>
        </p:grpSpPr>
        <p:pic>
          <p:nvPicPr>
            <p:cNvPr id="5" name="Pictur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5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199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Applications of the Normal Distribution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the Normal Distribution</dc:title>
  <dc:creator>Alejandrino Rabutan</dc:creator>
  <cp:lastModifiedBy>Alejandrino Rabutan</cp:lastModifiedBy>
  <cp:revision>7</cp:revision>
  <dcterms:created xsi:type="dcterms:W3CDTF">2011-01-30T06:15:37Z</dcterms:created>
  <dcterms:modified xsi:type="dcterms:W3CDTF">2011-02-02T20:05:26Z</dcterms:modified>
</cp:coreProperties>
</file>