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2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C35C28C-067F-4AEE-BD2E-BAE020ABC402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9A515A4-CEBB-4A07-94E0-07CFCE51CA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Word_Document7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Microsoft_Office_Word_Document9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Objective: TSWBAT find the conditional probability </a:t>
            </a:r>
            <a:r>
              <a:rPr lang="en-US" dirty="0" smtClean="0">
                <a:solidFill>
                  <a:schemeClr val="tx1"/>
                </a:solidFill>
              </a:rPr>
              <a:t>	      of </a:t>
            </a:r>
            <a:r>
              <a:rPr lang="en-US" dirty="0" smtClean="0">
                <a:solidFill>
                  <a:schemeClr val="tx1"/>
                </a:solidFill>
              </a:rPr>
              <a:t>an event.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Standards: DA – 1.1, 1.2, &amp; 1.5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 of </a:t>
            </a:r>
            <a:r>
              <a:rPr lang="en-US" b="1" i="1" dirty="0" smtClean="0"/>
              <a:t>Conditional </a:t>
            </a:r>
            <a:r>
              <a:rPr lang="en-US" b="1" i="1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1600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The conditional probability of an event B in relationship to an event A was defined as the probability that event B occurs after event A has already occurred.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3124200"/>
          <a:ext cx="11963400" cy="1384300"/>
        </p:xfrm>
        <a:graphic>
          <a:graphicData uri="http://schemas.openxmlformats.org/presentationml/2006/ole">
            <p:oleObj spid="_x0000_s1026" name="Document" r:id="rId3" imgW="6872357" imgH="48228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25447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Example 1: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A box contains black chips and white chips. A person selects two chips without replacement. If the probability of selecting a black </a:t>
            </a:r>
            <a:r>
              <a:rPr lang="en-US" sz="2400" i="1" dirty="0" smtClean="0">
                <a:solidFill>
                  <a:schemeClr val="tx1"/>
                </a:solidFill>
              </a:rPr>
              <a:t>and</a:t>
            </a:r>
            <a:r>
              <a:rPr lang="en-US" sz="2400" dirty="0" smtClean="0">
                <a:solidFill>
                  <a:schemeClr val="tx1"/>
                </a:solidFill>
              </a:rPr>
              <a:t> a white chip </a:t>
            </a:r>
            <a:r>
              <a:rPr lang="en-US" sz="2400" dirty="0" smtClean="0">
                <a:solidFill>
                  <a:schemeClr val="tx1"/>
                </a:solidFill>
              </a:rPr>
              <a:t>is 15/16 </a:t>
            </a:r>
            <a:r>
              <a:rPr lang="en-US" sz="2400" dirty="0" smtClean="0">
                <a:solidFill>
                  <a:schemeClr val="tx1"/>
                </a:solidFill>
              </a:rPr>
              <a:t>, and the probability of selecting a black chip on the first draw is </a:t>
            </a:r>
            <a:r>
              <a:rPr lang="en-US" sz="2400" dirty="0" smtClean="0">
                <a:solidFill>
                  <a:schemeClr val="tx1"/>
                </a:solidFill>
              </a:rPr>
              <a:t>3/8, </a:t>
            </a:r>
            <a:r>
              <a:rPr lang="en-US" sz="2400" dirty="0" smtClean="0">
                <a:solidFill>
                  <a:schemeClr val="tx1"/>
                </a:solidFill>
              </a:rPr>
              <a:t>find the probability of selecting the white chip on the second draw,</a:t>
            </a:r>
            <a:r>
              <a:rPr lang="en-US" sz="2400" i="1" dirty="0" smtClean="0">
                <a:solidFill>
                  <a:schemeClr val="tx1"/>
                </a:solidFill>
              </a:rPr>
              <a:t> given </a:t>
            </a:r>
            <a:r>
              <a:rPr lang="en-US" sz="2400" dirty="0" smtClean="0">
                <a:solidFill>
                  <a:schemeClr val="tx1"/>
                </a:solidFill>
              </a:rPr>
              <a:t>that the first chip selected was a black </a:t>
            </a:r>
            <a:r>
              <a:rPr lang="en-US" sz="2400" dirty="0" smtClean="0">
                <a:solidFill>
                  <a:schemeClr val="tx1"/>
                </a:solidFill>
              </a:rPr>
              <a:t>chip.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667000"/>
            <a:ext cx="1371600" cy="53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Solution: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971800"/>
            <a:ext cx="83820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800" dirty="0" smtClean="0"/>
              <a:t>Let </a:t>
            </a:r>
            <a:endParaRPr lang="en-US" sz="2800" dirty="0"/>
          </a:p>
          <a:p>
            <a:r>
              <a:rPr lang="en-US" sz="2400" b="1" dirty="0"/>
              <a:t>B = selecting a black chip		W = selecting a white </a:t>
            </a:r>
            <a:r>
              <a:rPr lang="en-US" sz="2400" b="1" dirty="0" smtClean="0"/>
              <a:t>chip</a:t>
            </a:r>
          </a:p>
          <a:p>
            <a:r>
              <a:rPr lang="en-US" sz="2400" dirty="0" smtClean="0"/>
              <a:t>Then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-381000" y="4114801"/>
          <a:ext cx="15392400" cy="2514600"/>
        </p:xfrm>
        <a:graphic>
          <a:graphicData uri="http://schemas.openxmlformats.org/presentationml/2006/ole">
            <p:oleObj spid="_x0000_s2054" name="Document" r:id="rId3" imgW="6872357" imgH="1182309" progId="Word.Document.12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4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>
                                            <p:subSp spid="_x0000_s205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build="p" autoUpdateAnimBg="0"/>
      <p:bldP spid="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23161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Example 2: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The probability that Sam parks in a no-parking zone and gets a ticket is 0.06, and the probability that Sam cannot find a legal parking space and has to park in the no-parking zone is 0.20. On Tuesday, Sam arrives at school and has to park in a no-parking zone. Find the probability that he will get a parking ticket.</a:t>
            </a: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667000"/>
            <a:ext cx="1371600" cy="53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Solution: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2971800"/>
            <a:ext cx="83820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sz="2800" dirty="0"/>
              <a:t>Let </a:t>
            </a:r>
          </a:p>
          <a:p>
            <a:r>
              <a:rPr lang="en-US" sz="2400" b="1" dirty="0" smtClean="0"/>
              <a:t>N </a:t>
            </a:r>
            <a:r>
              <a:rPr lang="en-US" sz="2400" b="1" dirty="0"/>
              <a:t>= parking in a no-parking zone	</a:t>
            </a:r>
            <a:r>
              <a:rPr lang="en-US" sz="2400" b="1" dirty="0" smtClean="0"/>
              <a:t>T </a:t>
            </a:r>
            <a:r>
              <a:rPr lang="en-US" sz="2400" b="1" dirty="0"/>
              <a:t>= getting a ticket</a:t>
            </a:r>
            <a:endParaRPr lang="en-US" sz="2400" dirty="0"/>
          </a:p>
          <a:p>
            <a:r>
              <a:rPr lang="en-US" sz="2400" dirty="0" smtClean="0"/>
              <a:t>Then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-1066800" y="4419600"/>
          <a:ext cx="13487400" cy="2133600"/>
        </p:xfrm>
        <a:graphic>
          <a:graphicData uri="http://schemas.openxmlformats.org/presentationml/2006/ole">
            <p:oleObj spid="_x0000_s16387" name="Document" r:id="rId3" imgW="6872357" imgH="91453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534400" cy="14779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Example 3: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A recent survey asked 100 people if they thought women in the armed forces should be permitted to participate in combat. The results of the survey are shown.</a:t>
            </a: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733800"/>
            <a:ext cx="8915400" cy="182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Find </a:t>
            </a:r>
            <a:r>
              <a:rPr lang="en-US" dirty="0" smtClean="0"/>
              <a:t>these probabilities.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The respondent answered yes, given that the respondent was a </a:t>
            </a:r>
            <a:r>
              <a:rPr lang="en-US" dirty="0" smtClean="0"/>
              <a:t>female.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The </a:t>
            </a:r>
            <a:r>
              <a:rPr lang="en-US" dirty="0" smtClean="0"/>
              <a:t>respondent was a male, given that the respondent answered no.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52400" y="1828800"/>
          <a:ext cx="8991600" cy="1752600"/>
        </p:xfrm>
        <a:graphic>
          <a:graphicData uri="http://schemas.openxmlformats.org/presentationml/2006/ole">
            <p:oleObj spid="_x0000_s17411" name="Document" r:id="rId3" imgW="7016297" imgH="89977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3124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Find </a:t>
            </a:r>
            <a:r>
              <a:rPr lang="en-US" dirty="0" smtClean="0"/>
              <a:t>these probabilities.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smtClean="0"/>
              <a:t>The respondent answered yes, given that the respondent was a </a:t>
            </a:r>
            <a:r>
              <a:rPr lang="en-US" dirty="0" smtClean="0"/>
              <a:t>female.</a:t>
            </a:r>
          </a:p>
          <a:p>
            <a:pPr>
              <a:buNone/>
            </a:pPr>
            <a:r>
              <a:rPr lang="en-US" dirty="0" smtClean="0"/>
              <a:t>Solution:</a:t>
            </a:r>
          </a:p>
          <a:p>
            <a:pPr>
              <a:buNone/>
            </a:pPr>
            <a:r>
              <a:rPr lang="en-US" dirty="0" smtClean="0"/>
              <a:t>	Let </a:t>
            </a:r>
          </a:p>
          <a:p>
            <a:pPr>
              <a:buNone/>
            </a:pPr>
            <a:r>
              <a:rPr lang="en-US" sz="2200" b="1" dirty="0" smtClean="0"/>
              <a:t>M = respondent was a male		Y = respondent answered yes</a:t>
            </a:r>
            <a:endParaRPr lang="en-US" sz="2200" dirty="0" smtClean="0"/>
          </a:p>
          <a:p>
            <a:pPr>
              <a:buNone/>
            </a:pPr>
            <a:r>
              <a:rPr lang="en-US" sz="2200" b="1" dirty="0" smtClean="0"/>
              <a:t>F = respondent was a female		N = respondent answered no</a:t>
            </a:r>
            <a:endParaRPr lang="en-US" sz="2200" dirty="0" smtClean="0"/>
          </a:p>
          <a:p>
            <a:pPr marL="514350" lvl="0" indent="-514350">
              <a:buNone/>
            </a:pPr>
            <a:endParaRPr lang="en-US" dirty="0" smtClean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0" y="228600"/>
          <a:ext cx="8991600" cy="1752600"/>
        </p:xfrm>
        <a:graphic>
          <a:graphicData uri="http://schemas.openxmlformats.org/presentationml/2006/ole">
            <p:oleObj spid="_x0000_s18434" name="Document" r:id="rId3" imgW="7016297" imgH="89977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-381000" y="2057401"/>
          <a:ext cx="9372600" cy="4267200"/>
        </p:xfrm>
        <a:graphic>
          <a:graphicData uri="http://schemas.openxmlformats.org/presentationml/2006/ole">
            <p:oleObj spid="_x0000_s19459" name="Document" r:id="rId3" imgW="6872357" imgH="2290476" progId="Word.Document.12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0" y="228600"/>
          <a:ext cx="8991600" cy="1905000"/>
        </p:xfrm>
        <a:graphic>
          <a:graphicData uri="http://schemas.openxmlformats.org/presentationml/2006/ole">
            <p:oleObj spid="_x0000_s19460" name="Document" r:id="rId4" imgW="7016297" imgH="89977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0" y="228600"/>
          <a:ext cx="8991600" cy="1905000"/>
        </p:xfrm>
        <a:graphic>
          <a:graphicData uri="http://schemas.openxmlformats.org/presentationml/2006/ole">
            <p:oleObj spid="_x0000_s20483" name="Document" r:id="rId3" imgW="7016297" imgH="899779" progId="Word.Document.12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-1066800" y="2470150"/>
          <a:ext cx="12039600" cy="3244850"/>
        </p:xfrm>
        <a:graphic>
          <a:graphicData uri="http://schemas.openxmlformats.org/presentationml/2006/ole">
            <p:oleObj spid="_x0000_s20484" name="Document" r:id="rId4" imgW="6872357" imgH="191652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</TotalTime>
  <Words>119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Equity</vt:lpstr>
      <vt:lpstr>Microsoft Office Word Document</vt:lpstr>
      <vt:lpstr>Conditional Probability</vt:lpstr>
      <vt:lpstr>Definition of Conditional Probability</vt:lpstr>
      <vt:lpstr>Example 1:  A box contains black chips and white chips. A person selects two chips without replacement. If the probability of selecting a black and a white chip is 15/16 , and the probability of selecting a black chip on the first draw is 3/8, find the probability of selecting the white chip on the second draw, given that the first chip selected was a black chip.</vt:lpstr>
      <vt:lpstr>Example 2:  The probability that Sam parks in a no-parking zone and gets a ticket is 0.06, and the probability that Sam cannot find a legal parking space and has to park in the no-parking zone is 0.20. On Tuesday, Sam arrives at school and has to park in a no-parking zone. Find the probability that he will get a parking ticket.</vt:lpstr>
      <vt:lpstr>Example 3:  A recent survey asked 100 people if they thought women in the armed forces should be permitted to participate in combat. The results of the survey are shown.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Probability</dc:title>
  <dc:creator>Alejandrino Rabutan</dc:creator>
  <cp:lastModifiedBy>Alejandrino Rabutan</cp:lastModifiedBy>
  <cp:revision>8</cp:revision>
  <dcterms:created xsi:type="dcterms:W3CDTF">2010-10-31T21:34:31Z</dcterms:created>
  <dcterms:modified xsi:type="dcterms:W3CDTF">2010-10-31T22:21:04Z</dcterms:modified>
</cp:coreProperties>
</file>