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66" r:id="rId5"/>
    <p:sldId id="267" r:id="rId6"/>
    <p:sldId id="278" r:id="rId7"/>
    <p:sldId id="268" r:id="rId8"/>
    <p:sldId id="269" r:id="rId9"/>
    <p:sldId id="271" r:id="rId10"/>
    <p:sldId id="272" r:id="rId11"/>
    <p:sldId id="273" r:id="rId12"/>
    <p:sldId id="274" r:id="rId13"/>
    <p:sldId id="276" r:id="rId14"/>
    <p:sldId id="277" r:id="rId15"/>
    <p:sldId id="283" r:id="rId16"/>
    <p:sldId id="286" r:id="rId17"/>
    <p:sldId id="284" r:id="rId18"/>
    <p:sldId id="285" r:id="rId19"/>
    <p:sldId id="288" r:id="rId20"/>
    <p:sldId id="279" r:id="rId21"/>
    <p:sldId id="287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0" name="Group 110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10349" name="Group 109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8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9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0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1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2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3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4" name="Freeform 24"/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5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8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9" name="Freeform 29"/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0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1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2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3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4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5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6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7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8" name="Freeform 38"/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9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0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1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2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3" name="Freeform 43"/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4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5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6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7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8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89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0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1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2" name="Freeform 52"/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3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4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5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6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7" name="Freeform 57"/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8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99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0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1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2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3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4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5" name="Freeform 65"/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6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7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8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09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0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1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2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3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4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5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6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7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8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9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20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22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23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24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45" name="Group 10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10331" name="Freeform 91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0325" name="Group 85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0326" name="AutoShape 86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27" name="Rectangle 87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328" name="Group 88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0329" name="AutoShape 89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3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332" name="Group 92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0333" name="Freeform 93"/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>
                    <a:gd name="T0" fmla="*/ 17 w 866"/>
                    <a:gd name="T1" fmla="*/ 180 h 795"/>
                    <a:gd name="T2" fmla="*/ 284 w 866"/>
                    <a:gd name="T3" fmla="*/ 720 h 795"/>
                    <a:gd name="T4" fmla="*/ 380 w 866"/>
                    <a:gd name="T5" fmla="*/ 687 h 795"/>
                    <a:gd name="T6" fmla="*/ 647 w 866"/>
                    <a:gd name="T7" fmla="*/ 249 h 795"/>
                    <a:gd name="T8" fmla="*/ 716 w 866"/>
                    <a:gd name="T9" fmla="*/ 138 h 795"/>
                    <a:gd name="T10" fmla="*/ 182 w 866"/>
                    <a:gd name="T11" fmla="*/ 0 h 795"/>
                    <a:gd name="T12" fmla="*/ 17 w 866"/>
                    <a:gd name="T13" fmla="*/ 18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mpd="sng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34" name="Freeform 94"/>
                <p:cNvSpPr>
                  <a:spLocks/>
                </p:cNvSpPr>
                <p:nvPr/>
              </p:nvSpPr>
              <p:spPr bwMode="auto">
                <a:xfrm>
                  <a:off x="1068" y="985"/>
                  <a:ext cx="642" cy="1919"/>
                </a:xfrm>
                <a:custGeom>
                  <a:avLst/>
                  <a:gdLst>
                    <a:gd name="T0" fmla="*/ 209 w 642"/>
                    <a:gd name="T1" fmla="*/ 42 h 1919"/>
                    <a:gd name="T2" fmla="*/ 1 w 642"/>
                    <a:gd name="T3" fmla="*/ 551 h 1919"/>
                    <a:gd name="T4" fmla="*/ 218 w 642"/>
                    <a:gd name="T5" fmla="*/ 1319 h 1919"/>
                    <a:gd name="T6" fmla="*/ 518 w 642"/>
                    <a:gd name="T7" fmla="*/ 1845 h 1919"/>
                    <a:gd name="T8" fmla="*/ 551 w 642"/>
                    <a:gd name="T9" fmla="*/ 1761 h 1919"/>
                    <a:gd name="T10" fmla="*/ 259 w 642"/>
                    <a:gd name="T11" fmla="*/ 1060 h 1919"/>
                    <a:gd name="T12" fmla="*/ 218 w 642"/>
                    <a:gd name="T13" fmla="*/ 559 h 1919"/>
                    <a:gd name="T14" fmla="*/ 343 w 642"/>
                    <a:gd name="T15" fmla="*/ 192 h 1919"/>
                    <a:gd name="T16" fmla="*/ 476 w 642"/>
                    <a:gd name="T17" fmla="*/ 117 h 1919"/>
                    <a:gd name="T18" fmla="*/ 635 w 642"/>
                    <a:gd name="T19" fmla="*/ 58 h 1919"/>
                    <a:gd name="T20" fmla="*/ 518 w 642"/>
                    <a:gd name="T21" fmla="*/ 8 h 1919"/>
                    <a:gd name="T22" fmla="*/ 326 w 642"/>
                    <a:gd name="T23" fmla="*/ 8 h 1919"/>
                    <a:gd name="T24" fmla="*/ 209 w 642"/>
                    <a:gd name="T25" fmla="*/ 42 h 19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35" name="Freeform 95"/>
                <p:cNvSpPr>
                  <a:spLocks/>
                </p:cNvSpPr>
                <p:nvPr/>
              </p:nvSpPr>
              <p:spPr bwMode="auto">
                <a:xfrm>
                  <a:off x="1196" y="940"/>
                  <a:ext cx="2411" cy="630"/>
                </a:xfrm>
                <a:custGeom>
                  <a:avLst/>
                  <a:gdLst>
                    <a:gd name="T0" fmla="*/ 11 w 2411"/>
                    <a:gd name="T1" fmla="*/ 117 h 630"/>
                    <a:gd name="T2" fmla="*/ 250 w 2411"/>
                    <a:gd name="T3" fmla="*/ 10 h 630"/>
                    <a:gd name="T4" fmla="*/ 765 w 2411"/>
                    <a:gd name="T5" fmla="*/ 58 h 630"/>
                    <a:gd name="T6" fmla="*/ 1574 w 2411"/>
                    <a:gd name="T7" fmla="*/ 256 h 630"/>
                    <a:gd name="T8" fmla="*/ 2162 w 2411"/>
                    <a:gd name="T9" fmla="*/ 470 h 630"/>
                    <a:gd name="T10" fmla="*/ 2359 w 2411"/>
                    <a:gd name="T11" fmla="*/ 586 h 630"/>
                    <a:gd name="T12" fmla="*/ 2307 w 2411"/>
                    <a:gd name="T13" fmla="*/ 601 h 630"/>
                    <a:gd name="T14" fmla="*/ 1741 w 2411"/>
                    <a:gd name="T15" fmla="*/ 415 h 630"/>
                    <a:gd name="T16" fmla="*/ 874 w 2411"/>
                    <a:gd name="T17" fmla="*/ 212 h 630"/>
                    <a:gd name="T18" fmla="*/ 382 w 2411"/>
                    <a:gd name="T19" fmla="*/ 179 h 630"/>
                    <a:gd name="T20" fmla="*/ 198 w 2411"/>
                    <a:gd name="T21" fmla="*/ 270 h 630"/>
                    <a:gd name="T22" fmla="*/ 31 w 2411"/>
                    <a:gd name="T23" fmla="*/ 187 h 630"/>
                    <a:gd name="T24" fmla="*/ 11 w 2411"/>
                    <a:gd name="T25" fmla="*/ 117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36" name="Freeform 96"/>
                <p:cNvSpPr>
                  <a:spLocks/>
                </p:cNvSpPr>
                <p:nvPr/>
              </p:nvSpPr>
              <p:spPr bwMode="auto">
                <a:xfrm>
                  <a:off x="1849" y="1637"/>
                  <a:ext cx="1547" cy="1502"/>
                </a:xfrm>
                <a:custGeom>
                  <a:avLst/>
                  <a:gdLst>
                    <a:gd name="T0" fmla="*/ 54 w 1547"/>
                    <a:gd name="T1" fmla="*/ 275 h 1502"/>
                    <a:gd name="T2" fmla="*/ 388 w 1547"/>
                    <a:gd name="T3" fmla="*/ 33 h 1502"/>
                    <a:gd name="T4" fmla="*/ 1323 w 1547"/>
                    <a:gd name="T5" fmla="*/ 74 h 1502"/>
                    <a:gd name="T6" fmla="*/ 1448 w 1547"/>
                    <a:gd name="T7" fmla="*/ 149 h 1502"/>
                    <a:gd name="T8" fmla="*/ 730 w 1547"/>
                    <a:gd name="T9" fmla="*/ 108 h 1502"/>
                    <a:gd name="T10" fmla="*/ 305 w 1547"/>
                    <a:gd name="T11" fmla="*/ 216 h 1502"/>
                    <a:gd name="T12" fmla="*/ 146 w 1547"/>
                    <a:gd name="T13" fmla="*/ 525 h 1502"/>
                    <a:gd name="T14" fmla="*/ 246 w 1547"/>
                    <a:gd name="T15" fmla="*/ 1126 h 1502"/>
                    <a:gd name="T16" fmla="*/ 338 w 1547"/>
                    <a:gd name="T17" fmla="*/ 1435 h 1502"/>
                    <a:gd name="T18" fmla="*/ 280 w 1547"/>
                    <a:gd name="T19" fmla="*/ 1435 h 1502"/>
                    <a:gd name="T20" fmla="*/ 121 w 1547"/>
                    <a:gd name="T21" fmla="*/ 1034 h 1502"/>
                    <a:gd name="T22" fmla="*/ 38 w 1547"/>
                    <a:gd name="T23" fmla="*/ 617 h 1502"/>
                    <a:gd name="T24" fmla="*/ 54 w 1547"/>
                    <a:gd name="T25" fmla="*/ 275 h 1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37" name="Freeform 97"/>
                <p:cNvSpPr>
                  <a:spLocks/>
                </p:cNvSpPr>
                <p:nvPr/>
              </p:nvSpPr>
              <p:spPr bwMode="auto">
                <a:xfrm>
                  <a:off x="1633" y="1453"/>
                  <a:ext cx="921" cy="912"/>
                </a:xfrm>
                <a:custGeom>
                  <a:avLst/>
                  <a:gdLst>
                    <a:gd name="T0" fmla="*/ 14 w 921"/>
                    <a:gd name="T1" fmla="*/ 164 h 912"/>
                    <a:gd name="T2" fmla="*/ 216 w 921"/>
                    <a:gd name="T3" fmla="*/ 33 h 912"/>
                    <a:gd name="T4" fmla="*/ 871 w 921"/>
                    <a:gd name="T5" fmla="*/ 217 h 912"/>
                    <a:gd name="T6" fmla="*/ 613 w 921"/>
                    <a:gd name="T7" fmla="*/ 258 h 912"/>
                    <a:gd name="T8" fmla="*/ 396 w 921"/>
                    <a:gd name="T9" fmla="*/ 400 h 912"/>
                    <a:gd name="T10" fmla="*/ 287 w 921"/>
                    <a:gd name="T11" fmla="*/ 576 h 912"/>
                    <a:gd name="T12" fmla="*/ 262 w 921"/>
                    <a:gd name="T13" fmla="*/ 843 h 912"/>
                    <a:gd name="T14" fmla="*/ 14 w 921"/>
                    <a:gd name="T15" fmla="*/ 164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1035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35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355" name="Rectangle 11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10356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10357" name="Rectangle 1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D07630-EAED-4F92-8AB9-CDC69885EDB0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8708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339DF-0844-4D06-8BBC-9CD5651731F9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4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8A512-09A4-4F21-97BA-BB32F41CB56C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90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1891-C18E-4B9A-961C-307AB4A5CE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603C-4AF2-4EC2-87D0-65E1440D4B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88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09CE-AB64-46B5-AAC3-E493DD961E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A904E-B5F5-4B77-9BF6-75B89D5F9E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00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DF40-2866-475A-801E-FA0EA7B033F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1EC60-7CFC-4AD8-BA4F-DCF2F2A5CE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48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BFD5-E54C-4DB2-8205-3560C981C1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9CFD-C33F-4C1E-AD24-682C9B9B30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2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C9BB-D784-454F-9452-EBADF1490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969C2-6735-47B7-ADE5-ADC78537E9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16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4D6A7-30CC-404A-9571-568BD1C988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F065-EEDD-4128-9DAA-8AD53636AB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3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E660-CC7A-4581-90D0-A3A2AFF623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D0A9-BD29-41CE-98AD-573FE1D9F2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94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5E43-E96D-42F9-873C-5CB9B9708A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DEB01-9290-4245-ABDE-23C5D166EB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0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00A71-00DB-4E59-A60A-BE2525399DDA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08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C0BDD-8C9B-49DB-B6C0-339D81E886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FA66-291E-4763-8DB4-E6473C3E5D9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84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6DE7-1036-4526-A0EB-6F67B0A822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3EB6-B847-41C8-86E7-E52970C0DEF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84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A095-D7D8-49AC-BD04-3C6BC62B0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0868-7F87-44F7-AF73-2D104A39A3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01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1517-D980-4D50-ADED-0555D7282980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48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259D3-42C1-4FD6-A143-1829864A05B9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4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82AE2-AE84-4D11-B8BC-F81B8DF70871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5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6656E-9E87-4AD7-9806-0825B117564A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0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565CE-7F33-4DC8-9138-E2C5A998063D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3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32C01-3B62-4F8B-AAB1-2408F279A2BB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1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20E94-E208-4521-91D6-0B0159D525E9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r>
              <a:rPr lang="en-US" altLang="en-US">
                <a:solidFill>
                  <a:srgbClr val="333333"/>
                </a:solidFill>
              </a:rPr>
              <a:t> 1</a:t>
            </a:r>
          </a:p>
          <a:p>
            <a:endParaRPr lang="en-US" alt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3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6" name="Group 38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405" name="Group 381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324" name="Freeform 300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5" name="Freeform 301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6" name="Freeform 302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7" name="Freeform 303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8" name="Freeform 304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9" name="Freeform 305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0" name="Freeform 306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1" name="Freeform 307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" name="Freeform 308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3" name="Freeform 309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4" name="Freeform 310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5" name="Freeform 311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6" name="Freeform 312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7" name="Freeform 313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8" name="Freeform 314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9" name="Freeform 315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0" name="Freeform 316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1" name="Freeform 317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2" name="Freeform 318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3" name="Freeform 319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4" name="Freeform 320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5" name="Freeform 321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6" name="Freeform 322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7" name="Freeform 323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8" name="Freeform 324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9" name="Freeform 325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0" name="Freeform 326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1" name="Freeform 327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2" name="Freeform 328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3" name="Freeform 329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4" name="Freeform 330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5" name="Freeform 331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6" name="Freeform 332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7" name="Freeform 333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8" name="Freeform 334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9" name="Freeform 335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0" name="Freeform 336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1" name="Freeform 337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2" name="Freeform 338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3" name="Freeform 339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4" name="Freeform 340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5" name="Freeform 341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6" name="Freeform 342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7" name="Freeform 343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8" name="Freeform 344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9" name="Freeform 345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0" name="Freeform 346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1" name="Freeform 347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2" name="Freeform 348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3" name="Freeform 349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4" name="Freeform 350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5" name="Freeform 351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6" name="Freeform 352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7" name="Freeform 353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8" name="Freeform 354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9" name="Freeform 355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0" name="Freeform 356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1" name="Freeform 357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2" name="Freeform 358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3" name="Freeform 359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4" name="Freeform 360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5" name="Freeform 361"/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6" name="Freeform 362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7" name="Freeform 363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8" name="Freeform 364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9" name="Freeform 365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0" name="Freeform 366"/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1" name="Freeform 367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2" name="Freeform 368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3" name="Freeform 369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4" name="Freeform 370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5" name="Freeform 371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6" name="Freeform 372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7" name="Freeform 373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8" name="Freeform 374"/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9" name="Freeform 375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0" name="Freeform 376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1" name="Freeform 377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2" name="Freeform 378"/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3" name="Freeform 379"/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4" name="Freeform 380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10" name="Group 286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311" name="AutoShape 287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13" name="Group 289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314" name="AutoShape 290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5" name="Rectangle 291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316" name="Freeform 292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>
                <a:gd name="T0" fmla="*/ 17 w 866"/>
                <a:gd name="T1" fmla="*/ 180 h 795"/>
                <a:gd name="T2" fmla="*/ 284 w 866"/>
                <a:gd name="T3" fmla="*/ 720 h 795"/>
                <a:gd name="T4" fmla="*/ 380 w 866"/>
                <a:gd name="T5" fmla="*/ 687 h 795"/>
                <a:gd name="T6" fmla="*/ 647 w 866"/>
                <a:gd name="T7" fmla="*/ 249 h 795"/>
                <a:gd name="T8" fmla="*/ 716 w 866"/>
                <a:gd name="T9" fmla="*/ 138 h 795"/>
                <a:gd name="T10" fmla="*/ 182 w 866"/>
                <a:gd name="T11" fmla="*/ 0 h 795"/>
                <a:gd name="T12" fmla="*/ 17 w 866"/>
                <a:gd name="T13" fmla="*/ 18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grpSp>
          <p:nvGrpSpPr>
            <p:cNvPr id="1317" name="Group 293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318" name="Freeform 294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mpd="sng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9" name="Freeform 295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>
                  <a:gd name="T0" fmla="*/ 60 w 181"/>
                  <a:gd name="T1" fmla="*/ 12 h 533"/>
                  <a:gd name="T2" fmla="*/ 2 w 181"/>
                  <a:gd name="T3" fmla="*/ 153 h 533"/>
                  <a:gd name="T4" fmla="*/ 63 w 181"/>
                  <a:gd name="T5" fmla="*/ 366 h 533"/>
                  <a:gd name="T6" fmla="*/ 146 w 181"/>
                  <a:gd name="T7" fmla="*/ 512 h 533"/>
                  <a:gd name="T8" fmla="*/ 156 w 181"/>
                  <a:gd name="T9" fmla="*/ 489 h 533"/>
                  <a:gd name="T10" fmla="*/ 74 w 181"/>
                  <a:gd name="T11" fmla="*/ 294 h 533"/>
                  <a:gd name="T12" fmla="*/ 63 w 181"/>
                  <a:gd name="T13" fmla="*/ 155 h 533"/>
                  <a:gd name="T14" fmla="*/ 98 w 181"/>
                  <a:gd name="T15" fmla="*/ 53 h 533"/>
                  <a:gd name="T16" fmla="*/ 135 w 181"/>
                  <a:gd name="T17" fmla="*/ 32 h 533"/>
                  <a:gd name="T18" fmla="*/ 179 w 181"/>
                  <a:gd name="T19" fmla="*/ 16 h 533"/>
                  <a:gd name="T20" fmla="*/ 146 w 181"/>
                  <a:gd name="T21" fmla="*/ 2 h 533"/>
                  <a:gd name="T22" fmla="*/ 93 w 181"/>
                  <a:gd name="T23" fmla="*/ 2 h 533"/>
                  <a:gd name="T24" fmla="*/ 60 w 181"/>
                  <a:gd name="T25" fmla="*/ 1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0" name="Freeform 296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>
                  <a:gd name="T0" fmla="*/ 10 w 666"/>
                  <a:gd name="T1" fmla="*/ 32 h 195"/>
                  <a:gd name="T2" fmla="*/ 72 w 666"/>
                  <a:gd name="T3" fmla="*/ 3 h 195"/>
                  <a:gd name="T4" fmla="*/ 214 w 666"/>
                  <a:gd name="T5" fmla="*/ 16 h 195"/>
                  <a:gd name="T6" fmla="*/ 440 w 666"/>
                  <a:gd name="T7" fmla="*/ 74 h 195"/>
                  <a:gd name="T8" fmla="*/ 604 w 666"/>
                  <a:gd name="T9" fmla="*/ 140 h 195"/>
                  <a:gd name="T10" fmla="*/ 653 w 666"/>
                  <a:gd name="T11" fmla="*/ 182 h 195"/>
                  <a:gd name="T12" fmla="*/ 638 w 666"/>
                  <a:gd name="T13" fmla="*/ 186 h 195"/>
                  <a:gd name="T14" fmla="*/ 483 w 666"/>
                  <a:gd name="T15" fmla="*/ 129 h 195"/>
                  <a:gd name="T16" fmla="*/ 244 w 666"/>
                  <a:gd name="T17" fmla="*/ 64 h 195"/>
                  <a:gd name="T18" fmla="*/ 107 w 666"/>
                  <a:gd name="T19" fmla="*/ 51 h 195"/>
                  <a:gd name="T20" fmla="*/ 55 w 666"/>
                  <a:gd name="T21" fmla="*/ 74 h 195"/>
                  <a:gd name="T22" fmla="*/ 10 w 666"/>
                  <a:gd name="T23" fmla="*/ 50 h 195"/>
                  <a:gd name="T24" fmla="*/ 10 w 666"/>
                  <a:gd name="T25" fmla="*/ 3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" name="Freeform 297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>
                  <a:gd name="T0" fmla="*/ 54 w 1547"/>
                  <a:gd name="T1" fmla="*/ 275 h 1502"/>
                  <a:gd name="T2" fmla="*/ 388 w 1547"/>
                  <a:gd name="T3" fmla="*/ 33 h 1502"/>
                  <a:gd name="T4" fmla="*/ 1323 w 1547"/>
                  <a:gd name="T5" fmla="*/ 74 h 1502"/>
                  <a:gd name="T6" fmla="*/ 1448 w 1547"/>
                  <a:gd name="T7" fmla="*/ 149 h 1502"/>
                  <a:gd name="T8" fmla="*/ 730 w 1547"/>
                  <a:gd name="T9" fmla="*/ 108 h 1502"/>
                  <a:gd name="T10" fmla="*/ 305 w 1547"/>
                  <a:gd name="T11" fmla="*/ 216 h 1502"/>
                  <a:gd name="T12" fmla="*/ 146 w 1547"/>
                  <a:gd name="T13" fmla="*/ 525 h 1502"/>
                  <a:gd name="T14" fmla="*/ 246 w 1547"/>
                  <a:gd name="T15" fmla="*/ 1126 h 1502"/>
                  <a:gd name="T16" fmla="*/ 338 w 1547"/>
                  <a:gd name="T17" fmla="*/ 1435 h 1502"/>
                  <a:gd name="T18" fmla="*/ 280 w 1547"/>
                  <a:gd name="T19" fmla="*/ 1435 h 1502"/>
                  <a:gd name="T20" fmla="*/ 121 w 1547"/>
                  <a:gd name="T21" fmla="*/ 1034 h 1502"/>
                  <a:gd name="T22" fmla="*/ 38 w 1547"/>
                  <a:gd name="T23" fmla="*/ 617 h 1502"/>
                  <a:gd name="T24" fmla="*/ 54 w 1547"/>
                  <a:gd name="T25" fmla="*/ 275 h 1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2" name="Freeform 298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>
                  <a:gd name="T0" fmla="*/ 14 w 921"/>
                  <a:gd name="T1" fmla="*/ 164 h 912"/>
                  <a:gd name="T2" fmla="*/ 216 w 921"/>
                  <a:gd name="T3" fmla="*/ 33 h 912"/>
                  <a:gd name="T4" fmla="*/ 871 w 921"/>
                  <a:gd name="T5" fmla="*/ 217 h 912"/>
                  <a:gd name="T6" fmla="*/ 613 w 921"/>
                  <a:gd name="T7" fmla="*/ 258 h 912"/>
                  <a:gd name="T8" fmla="*/ 396 w 921"/>
                  <a:gd name="T9" fmla="*/ 400 h 912"/>
                  <a:gd name="T10" fmla="*/ 287 w 921"/>
                  <a:gd name="T11" fmla="*/ 576 h 912"/>
                  <a:gd name="T12" fmla="*/ 262 w 921"/>
                  <a:gd name="T13" fmla="*/ 843 h 912"/>
                  <a:gd name="T14" fmla="*/ 14 w 921"/>
                  <a:gd name="T15" fmla="*/ 16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409" name="Rectangle 38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10" name="Rectangle 3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11" name="Rectangle 38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1412" name="Rectangle 38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172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333333"/>
                </a:solidFill>
                <a:latin typeface="Times New Roman" pitchFamily="18" charset="0"/>
              </a:rPr>
              <a:t>Copyright </a:t>
            </a:r>
            <a:r>
              <a:rPr lang="en-US" altLang="en-US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1413" name="Rectangle 3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376FE0-751E-424F-928F-727D7F1A67B5}" type="slidenum">
              <a:rPr lang="en-US" altLang="en-US">
                <a:solidFill>
                  <a:srgbClr val="333333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altLang="en-US">
                <a:solidFill>
                  <a:srgbClr val="333333"/>
                </a:solidFill>
                <a:latin typeface="Times New Roman" pitchFamily="18" charset="0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4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E6B8A4-BD64-4606-87A3-36CE655CBF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9696D4-68A4-4E47-953B-E8F2D26FD9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9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C46CBE4-04E8-4E6F-9C2C-03FACE3D28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5F00938-4689-4CAC-ACE3-D66E435915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6172200" cy="1143000"/>
          </a:xfrm>
        </p:spPr>
        <p:txBody>
          <a:bodyPr/>
          <a:lstStyle/>
          <a:p>
            <a:r>
              <a:rPr lang="en-US" dirty="0" smtClean="0"/>
              <a:t>Standard G-3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467600" cy="3110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Objectives: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Do an activity to prove that the sum of the measures of three angles in a triangle is 180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We will do practice problems in the workbook. </a:t>
            </a:r>
          </a:p>
          <a:p>
            <a:pPr marL="514350" indent="-51435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438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838200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What is the missing angle?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248400" y="2667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90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248400" y="3276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30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553200" y="38862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5867400" y="4572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943600" y="4038600"/>
            <a:ext cx="44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33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6019800" y="4495800"/>
            <a:ext cx="1195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180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457200" y="2819400"/>
            <a:ext cx="4953000" cy="2438400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30" name="Arc 10"/>
          <p:cNvSpPr>
            <a:spLocks/>
          </p:cNvSpPr>
          <p:nvPr/>
        </p:nvSpPr>
        <p:spPr bwMode="auto">
          <a:xfrm>
            <a:off x="1600200" y="4649788"/>
            <a:ext cx="682625" cy="766762"/>
          </a:xfrm>
          <a:custGeom>
            <a:avLst/>
            <a:gdLst>
              <a:gd name="G0" fmla="+- 0 0 0"/>
              <a:gd name="G1" fmla="+- 21480 0 0"/>
              <a:gd name="G2" fmla="+- 21600 0 0"/>
              <a:gd name="T0" fmla="*/ 2276 w 20866"/>
              <a:gd name="T1" fmla="*/ 0 h 21480"/>
              <a:gd name="T2" fmla="*/ 20866 w 20866"/>
              <a:gd name="T3" fmla="*/ 15898 h 21480"/>
              <a:gd name="T4" fmla="*/ 0 w 20866"/>
              <a:gd name="T5" fmla="*/ 21480 h 2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6" h="21480" fill="none" extrusionOk="0">
                <a:moveTo>
                  <a:pt x="2275" y="0"/>
                </a:moveTo>
                <a:cubicBezTo>
                  <a:pt x="11165" y="942"/>
                  <a:pt x="18556" y="7262"/>
                  <a:pt x="20866" y="15897"/>
                </a:cubicBezTo>
              </a:path>
              <a:path w="20866" h="21480" stroke="0" extrusionOk="0">
                <a:moveTo>
                  <a:pt x="2275" y="0"/>
                </a:moveTo>
                <a:cubicBezTo>
                  <a:pt x="11165" y="942"/>
                  <a:pt x="18556" y="7262"/>
                  <a:pt x="20866" y="15897"/>
                </a:cubicBezTo>
                <a:lnTo>
                  <a:pt x="0" y="2148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31" name="Arc 11"/>
          <p:cNvSpPr>
            <a:spLocks/>
          </p:cNvSpPr>
          <p:nvPr/>
        </p:nvSpPr>
        <p:spPr bwMode="auto">
          <a:xfrm rot="16200000">
            <a:off x="4689475" y="4530725"/>
            <a:ext cx="741363" cy="671513"/>
          </a:xfrm>
          <a:custGeom>
            <a:avLst/>
            <a:gdLst>
              <a:gd name="G0" fmla="+- 1744 0 0"/>
              <a:gd name="G1" fmla="+- 21600 0 0"/>
              <a:gd name="G2" fmla="+- 21600 0 0"/>
              <a:gd name="T0" fmla="*/ 0 w 23344"/>
              <a:gd name="T1" fmla="*/ 71 h 23774"/>
              <a:gd name="T2" fmla="*/ 23234 w 23344"/>
              <a:gd name="T3" fmla="*/ 23774 h 23774"/>
              <a:gd name="T4" fmla="*/ 1744 w 23344"/>
              <a:gd name="T5" fmla="*/ 21600 h 23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344" h="23774" fill="none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  <a:cubicBezTo>
                  <a:pt x="23344" y="22326"/>
                  <a:pt x="23307" y="23051"/>
                  <a:pt x="23234" y="23774"/>
                </a:cubicBezTo>
              </a:path>
              <a:path w="23344" h="23774" stroke="0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  <a:cubicBezTo>
                  <a:pt x="23344" y="22326"/>
                  <a:pt x="23307" y="23051"/>
                  <a:pt x="23234" y="23774"/>
                </a:cubicBezTo>
                <a:lnTo>
                  <a:pt x="1744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32" name="Arc 12"/>
          <p:cNvSpPr>
            <a:spLocks/>
          </p:cNvSpPr>
          <p:nvPr/>
        </p:nvSpPr>
        <p:spPr bwMode="auto">
          <a:xfrm rot="15663278" flipH="1">
            <a:off x="4749006" y="3099594"/>
            <a:ext cx="579438" cy="628650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63 w 21600"/>
              <a:gd name="T1" fmla="*/ 0 h 22305"/>
              <a:gd name="T2" fmla="*/ 21588 w 21600"/>
              <a:gd name="T3" fmla="*/ 22305 h 22305"/>
              <a:gd name="T4" fmla="*/ 0 w 21600"/>
              <a:gd name="T5" fmla="*/ 21597 h 22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305" fill="none" extrusionOk="0">
                <a:moveTo>
                  <a:pt x="362" y="0"/>
                </a:moveTo>
                <a:cubicBezTo>
                  <a:pt x="12149" y="198"/>
                  <a:pt x="21600" y="9809"/>
                  <a:pt x="21600" y="21597"/>
                </a:cubicBezTo>
                <a:cubicBezTo>
                  <a:pt x="21600" y="21833"/>
                  <a:pt x="21596" y="22069"/>
                  <a:pt x="21588" y="22305"/>
                </a:cubicBezTo>
              </a:path>
              <a:path w="21600" h="22305" stroke="0" extrusionOk="0">
                <a:moveTo>
                  <a:pt x="362" y="0"/>
                </a:moveTo>
                <a:cubicBezTo>
                  <a:pt x="12149" y="198"/>
                  <a:pt x="21600" y="9809"/>
                  <a:pt x="21600" y="21597"/>
                </a:cubicBezTo>
                <a:cubicBezTo>
                  <a:pt x="21600" y="21833"/>
                  <a:pt x="21596" y="22069"/>
                  <a:pt x="21588" y="22305"/>
                </a:cubicBezTo>
                <a:lnTo>
                  <a:pt x="0" y="215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2133600" y="4419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30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733800" y="4419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90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4343400" y="3429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5013686"/>
      </p:ext>
    </p:extLst>
  </p:cSld>
  <p:clrMapOvr>
    <a:masterClrMapping/>
  </p:clrMapOvr>
  <p:transition advTm="107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  <p:bldP spid="56324" grpId="0" autoUpdateAnimBg="0"/>
      <p:bldP spid="56325" grpId="0" autoUpdateAnimBg="0"/>
      <p:bldP spid="56326" grpId="0" animBg="1"/>
      <p:bldP spid="56327" grpId="0" autoUpdateAnimBg="0"/>
      <p:bldP spid="563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838200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What is the missing angle?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391400" y="2667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30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391400" y="3276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78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696200" y="38862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934200" y="4572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7010400" y="4038600"/>
            <a:ext cx="44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33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7162800" y="4495800"/>
            <a:ext cx="1195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180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609600" y="2286000"/>
            <a:ext cx="5791200" cy="2667000"/>
          </a:xfrm>
          <a:prstGeom prst="triangle">
            <a:avLst>
              <a:gd name="adj" fmla="val 13898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4" name="Arc 10"/>
          <p:cNvSpPr>
            <a:spLocks/>
          </p:cNvSpPr>
          <p:nvPr/>
        </p:nvSpPr>
        <p:spPr bwMode="auto">
          <a:xfrm>
            <a:off x="762000" y="4191000"/>
            <a:ext cx="706438" cy="766763"/>
          </a:xfrm>
          <a:custGeom>
            <a:avLst/>
            <a:gdLst>
              <a:gd name="G0" fmla="+- 0 0 0"/>
              <a:gd name="G1" fmla="+- 21480 0 0"/>
              <a:gd name="G2" fmla="+- 21600 0 0"/>
              <a:gd name="T0" fmla="*/ 2276 w 21600"/>
              <a:gd name="T1" fmla="*/ 0 h 21480"/>
              <a:gd name="T2" fmla="*/ 21600 w 21600"/>
              <a:gd name="T3" fmla="*/ 21480 h 21480"/>
              <a:gd name="T4" fmla="*/ 0 w 21600"/>
              <a:gd name="T5" fmla="*/ 21480 h 2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80" fill="none" extrusionOk="0">
                <a:moveTo>
                  <a:pt x="2275" y="0"/>
                </a:moveTo>
                <a:cubicBezTo>
                  <a:pt x="13262" y="1164"/>
                  <a:pt x="21600" y="10431"/>
                  <a:pt x="21600" y="21480"/>
                </a:cubicBezTo>
              </a:path>
              <a:path w="21600" h="21480" stroke="0" extrusionOk="0">
                <a:moveTo>
                  <a:pt x="2275" y="0"/>
                </a:moveTo>
                <a:cubicBezTo>
                  <a:pt x="13262" y="1164"/>
                  <a:pt x="21600" y="10431"/>
                  <a:pt x="21600" y="21480"/>
                </a:cubicBezTo>
                <a:lnTo>
                  <a:pt x="0" y="2148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5" name="Arc 11"/>
          <p:cNvSpPr>
            <a:spLocks/>
          </p:cNvSpPr>
          <p:nvPr/>
        </p:nvSpPr>
        <p:spPr bwMode="auto">
          <a:xfrm rot="13807278">
            <a:off x="4770438" y="4446588"/>
            <a:ext cx="685800" cy="622300"/>
          </a:xfrm>
          <a:custGeom>
            <a:avLst/>
            <a:gdLst>
              <a:gd name="G0" fmla="+- 0 0 0"/>
              <a:gd name="G1" fmla="+- 18874 0 0"/>
              <a:gd name="G2" fmla="+- 21600 0 0"/>
              <a:gd name="T0" fmla="*/ 10503 w 21600"/>
              <a:gd name="T1" fmla="*/ 0 h 22080"/>
              <a:gd name="T2" fmla="*/ 21361 w 21600"/>
              <a:gd name="T3" fmla="*/ 22080 h 22080"/>
              <a:gd name="T4" fmla="*/ 0 w 21600"/>
              <a:gd name="T5" fmla="*/ 18874 h 2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080" fill="none" extrusionOk="0">
                <a:moveTo>
                  <a:pt x="10503" y="-1"/>
                </a:moveTo>
                <a:cubicBezTo>
                  <a:pt x="17353" y="3811"/>
                  <a:pt x="21600" y="11035"/>
                  <a:pt x="21600" y="18874"/>
                </a:cubicBezTo>
                <a:cubicBezTo>
                  <a:pt x="21600" y="19947"/>
                  <a:pt x="21520" y="21018"/>
                  <a:pt x="21360" y="22079"/>
                </a:cubicBezTo>
              </a:path>
              <a:path w="21600" h="22080" stroke="0" extrusionOk="0">
                <a:moveTo>
                  <a:pt x="10503" y="-1"/>
                </a:moveTo>
                <a:cubicBezTo>
                  <a:pt x="17353" y="3811"/>
                  <a:pt x="21600" y="11035"/>
                  <a:pt x="21600" y="18874"/>
                </a:cubicBezTo>
                <a:cubicBezTo>
                  <a:pt x="21600" y="19947"/>
                  <a:pt x="21520" y="21018"/>
                  <a:pt x="21360" y="22079"/>
                </a:cubicBezTo>
                <a:lnTo>
                  <a:pt x="0" y="1887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6" name="Arc 12"/>
          <p:cNvSpPr>
            <a:spLocks/>
          </p:cNvSpPr>
          <p:nvPr/>
        </p:nvSpPr>
        <p:spPr bwMode="auto">
          <a:xfrm rot="12164263" flipH="1">
            <a:off x="1298575" y="2500313"/>
            <a:ext cx="633413" cy="717550"/>
          </a:xfrm>
          <a:custGeom>
            <a:avLst/>
            <a:gdLst>
              <a:gd name="G0" fmla="+- 2000 0 0"/>
              <a:gd name="G1" fmla="+- 21600 0 0"/>
              <a:gd name="G2" fmla="+- 21600 0 0"/>
              <a:gd name="T0" fmla="*/ 0 w 23600"/>
              <a:gd name="T1" fmla="*/ 93 h 25493"/>
              <a:gd name="T2" fmla="*/ 23246 w 23600"/>
              <a:gd name="T3" fmla="*/ 25493 h 25493"/>
              <a:gd name="T4" fmla="*/ 2000 w 23600"/>
              <a:gd name="T5" fmla="*/ 21600 h 25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00" h="25493" fill="none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2905"/>
                  <a:pt x="23481" y="24208"/>
                  <a:pt x="23246" y="25493"/>
                </a:cubicBezTo>
              </a:path>
              <a:path w="23600" h="25493" stroke="0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2905"/>
                  <a:pt x="23481" y="24208"/>
                  <a:pt x="23246" y="25493"/>
                </a:cubicBezTo>
                <a:lnTo>
                  <a:pt x="20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371600" y="41148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78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962400" y="41148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30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524000" y="2895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7398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48" grpId="0" autoUpdateAnimBg="0"/>
      <p:bldP spid="57349" grpId="0" autoUpdateAnimBg="0"/>
      <p:bldP spid="57350" grpId="0" animBg="1"/>
      <p:bldP spid="57351" grpId="0" autoUpdateAnimBg="0"/>
      <p:bldP spid="5735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838200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What is the missing angle?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7391400" y="2667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40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391400" y="3276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40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696200" y="38862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6934200" y="4572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010400" y="4038600"/>
            <a:ext cx="44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33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7162800" y="4495800"/>
            <a:ext cx="1195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180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457200" y="2286000"/>
            <a:ext cx="6400800" cy="2743200"/>
          </a:xfrm>
          <a:prstGeom prst="triangle">
            <a:avLst>
              <a:gd name="adj" fmla="val 47866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78" name="Arc 10"/>
          <p:cNvSpPr>
            <a:spLocks/>
          </p:cNvSpPr>
          <p:nvPr/>
        </p:nvSpPr>
        <p:spPr bwMode="auto">
          <a:xfrm>
            <a:off x="1066800" y="4421188"/>
            <a:ext cx="552450" cy="650875"/>
          </a:xfrm>
          <a:custGeom>
            <a:avLst/>
            <a:gdLst>
              <a:gd name="G0" fmla="+- 0 0 0"/>
              <a:gd name="G1" fmla="+- 21316 0 0"/>
              <a:gd name="G2" fmla="+- 21600 0 0"/>
              <a:gd name="T0" fmla="*/ 3493 w 21525"/>
              <a:gd name="T1" fmla="*/ 0 h 21316"/>
              <a:gd name="T2" fmla="*/ 21525 w 21525"/>
              <a:gd name="T3" fmla="*/ 19513 h 21316"/>
              <a:gd name="T4" fmla="*/ 0 w 21525"/>
              <a:gd name="T5" fmla="*/ 21316 h 21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5" h="21316" fill="none" extrusionOk="0">
                <a:moveTo>
                  <a:pt x="3492" y="0"/>
                </a:moveTo>
                <a:cubicBezTo>
                  <a:pt x="13265" y="1601"/>
                  <a:pt x="20697" y="9644"/>
                  <a:pt x="21524" y="19513"/>
                </a:cubicBezTo>
              </a:path>
              <a:path w="21525" h="21316" stroke="0" extrusionOk="0">
                <a:moveTo>
                  <a:pt x="3492" y="0"/>
                </a:moveTo>
                <a:cubicBezTo>
                  <a:pt x="13265" y="1601"/>
                  <a:pt x="20697" y="9644"/>
                  <a:pt x="21524" y="19513"/>
                </a:cubicBezTo>
                <a:lnTo>
                  <a:pt x="0" y="2131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79" name="Arc 11"/>
          <p:cNvSpPr>
            <a:spLocks/>
          </p:cNvSpPr>
          <p:nvPr/>
        </p:nvSpPr>
        <p:spPr bwMode="auto">
          <a:xfrm rot="13807278">
            <a:off x="5665788" y="4464050"/>
            <a:ext cx="685800" cy="603250"/>
          </a:xfrm>
          <a:custGeom>
            <a:avLst/>
            <a:gdLst>
              <a:gd name="G0" fmla="+- 0 0 0"/>
              <a:gd name="G1" fmla="+- 19209 0 0"/>
              <a:gd name="G2" fmla="+- 21600 0 0"/>
              <a:gd name="T0" fmla="*/ 9878 w 21600"/>
              <a:gd name="T1" fmla="*/ 0 h 21383"/>
              <a:gd name="T2" fmla="*/ 21490 w 21600"/>
              <a:gd name="T3" fmla="*/ 21383 h 21383"/>
              <a:gd name="T4" fmla="*/ 0 w 21600"/>
              <a:gd name="T5" fmla="*/ 19209 h 21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383" fill="none" extrusionOk="0">
                <a:moveTo>
                  <a:pt x="9877" y="0"/>
                </a:moveTo>
                <a:cubicBezTo>
                  <a:pt x="17075" y="3701"/>
                  <a:pt x="21600" y="11115"/>
                  <a:pt x="21600" y="19209"/>
                </a:cubicBezTo>
                <a:cubicBezTo>
                  <a:pt x="21600" y="19935"/>
                  <a:pt x="21563" y="20660"/>
                  <a:pt x="21490" y="21383"/>
                </a:cubicBezTo>
              </a:path>
              <a:path w="21600" h="21383" stroke="0" extrusionOk="0">
                <a:moveTo>
                  <a:pt x="9877" y="0"/>
                </a:moveTo>
                <a:cubicBezTo>
                  <a:pt x="17075" y="3701"/>
                  <a:pt x="21600" y="11115"/>
                  <a:pt x="21600" y="19209"/>
                </a:cubicBezTo>
                <a:cubicBezTo>
                  <a:pt x="21600" y="19935"/>
                  <a:pt x="21563" y="20660"/>
                  <a:pt x="21490" y="21383"/>
                </a:cubicBezTo>
                <a:lnTo>
                  <a:pt x="0" y="1920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80" name="Arc 12"/>
          <p:cNvSpPr>
            <a:spLocks/>
          </p:cNvSpPr>
          <p:nvPr/>
        </p:nvSpPr>
        <p:spPr bwMode="auto">
          <a:xfrm rot="13952919" flipH="1">
            <a:off x="3233737" y="2328863"/>
            <a:ext cx="633413" cy="700088"/>
          </a:xfrm>
          <a:custGeom>
            <a:avLst/>
            <a:gdLst>
              <a:gd name="G0" fmla="+- 2000 0 0"/>
              <a:gd name="G1" fmla="+- 21600 0 0"/>
              <a:gd name="G2" fmla="+- 21600 0 0"/>
              <a:gd name="T0" fmla="*/ 0 w 23600"/>
              <a:gd name="T1" fmla="*/ 93 h 24854"/>
              <a:gd name="T2" fmla="*/ 23354 w 23600"/>
              <a:gd name="T3" fmla="*/ 24854 h 24854"/>
              <a:gd name="T4" fmla="*/ 2000 w 23600"/>
              <a:gd name="T5" fmla="*/ 21600 h 24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00" h="24854" fill="none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2689"/>
                  <a:pt x="23517" y="23777"/>
                  <a:pt x="23353" y="24853"/>
                </a:cubicBezTo>
              </a:path>
              <a:path w="23600" h="24854" stroke="0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2689"/>
                  <a:pt x="23517" y="23777"/>
                  <a:pt x="23353" y="24853"/>
                </a:cubicBezTo>
                <a:lnTo>
                  <a:pt x="20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1524000" y="41148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40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4876800" y="41148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40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352800" y="2895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571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  <p:bldP spid="58373" grpId="0" autoUpdateAnimBg="0"/>
      <p:bldP spid="58374" grpId="0" animBg="1"/>
      <p:bldP spid="58375" grpId="0" autoUpdateAnimBg="0"/>
      <p:bldP spid="583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the missing angle?</a:t>
            </a:r>
            <a:endParaRPr lang="en-US" altLang="en-US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36700"/>
            <a:ext cx="8258175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36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all three angles of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6248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98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H.O.T.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x, y values.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2386013"/>
            <a:ext cx="3733800" cy="355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892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find out all unknown angles.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528887"/>
            <a:ext cx="3962401" cy="312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859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Helvetica, Arial, Arial Narrow"/>
              </a:rPr>
              <a:t>What Is the Sum of My Angles</a:t>
            </a:r>
            <a:r>
              <a:rPr lang="en-US" b="1" dirty="0" smtClean="0">
                <a:solidFill>
                  <a:schemeClr val="bg1"/>
                </a:solidFill>
                <a:latin typeface="Helvetica, Arial, Arial Narrow"/>
              </a:rPr>
              <a:t>?</a:t>
            </a:r>
            <a:endParaRPr lang="en-US" b="1" dirty="0">
              <a:solidFill>
                <a:schemeClr val="bg1"/>
              </a:solidFill>
              <a:latin typeface="Helvetica, Arial, 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2876550"/>
            <a:ext cx="73152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0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solidFill>
                  <a:schemeClr val="bg1"/>
                </a:solidFill>
              </a:rPr>
              <a:t>sum of three angles in a triangle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n-US" sz="2000" dirty="0" smtClean="0">
                <a:solidFill>
                  <a:schemeClr val="bg1"/>
                </a:solidFill>
              </a:rPr>
              <a:t>Activity: </a:t>
            </a:r>
            <a:r>
              <a:rPr lang="en-US" altLang="en-US" sz="2000" dirty="0" smtClean="0">
                <a:solidFill>
                  <a:schemeClr val="bg1"/>
                </a:solidFill>
              </a:rPr>
              <a:t>Steps:</a:t>
            </a:r>
            <a:endParaRPr lang="en-US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Draw a </a:t>
            </a:r>
            <a:r>
              <a:rPr lang="en-US" altLang="en-US" sz="2000" dirty="0" smtClean="0">
                <a:solidFill>
                  <a:schemeClr val="bg1"/>
                </a:solidFill>
              </a:rPr>
              <a:t>triangle on a piece of paper using a ruler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Mark the angles of triangle</a:t>
            </a:r>
            <a:endParaRPr lang="en-US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Cut out the triangle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Cut out the three angles of triangle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Place the angles along a straight line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Conclude the sum of three angles is 180 degrees. </a:t>
            </a:r>
          </a:p>
          <a:p>
            <a:endParaRPr lang="en-US" altLang="en-US" sz="2000" dirty="0" smtClean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3886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697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2538413"/>
            <a:ext cx="3414712" cy="34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62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Triangle</a:t>
            </a:r>
          </a:p>
          <a:p>
            <a:r>
              <a:rPr lang="en-US" dirty="0" smtClean="0"/>
              <a:t>Interior angles</a:t>
            </a:r>
          </a:p>
          <a:p>
            <a:r>
              <a:rPr lang="en-US" dirty="0" smtClean="0"/>
              <a:t>Degree</a:t>
            </a:r>
          </a:p>
          <a:p>
            <a:r>
              <a:rPr lang="en-US" dirty="0" smtClean="0"/>
              <a:t>Complete angle</a:t>
            </a:r>
          </a:p>
          <a:p>
            <a:r>
              <a:rPr lang="en-US" dirty="0" smtClean="0"/>
              <a:t>Straight angle</a:t>
            </a:r>
          </a:p>
          <a:p>
            <a:r>
              <a:rPr lang="en-US" dirty="0" smtClean="0"/>
              <a:t>Missing angle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82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do the practice problems in the workbook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Definition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/>
              <a:t>Degree </a:t>
            </a:r>
            <a:r>
              <a:rPr lang="en-US" altLang="en-US" sz="4400"/>
              <a:t>– a unit of measurement of an angle or arc, represented by the symbol º.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V="1">
            <a:off x="2895600" y="3505200"/>
            <a:ext cx="3124200" cy="2057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895600" y="5562600"/>
            <a:ext cx="3733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60423" name="Arc 7"/>
          <p:cNvSpPr>
            <a:spLocks/>
          </p:cNvSpPr>
          <p:nvPr/>
        </p:nvSpPr>
        <p:spPr bwMode="auto">
          <a:xfrm rot="904926">
            <a:off x="3733800" y="5029200"/>
            <a:ext cx="455613" cy="533400"/>
          </a:xfrm>
          <a:custGeom>
            <a:avLst/>
            <a:gdLst>
              <a:gd name="G0" fmla="+- 0 0 0"/>
              <a:gd name="G1" fmla="+- 21598 0 0"/>
              <a:gd name="G2" fmla="+- 21600 0 0"/>
              <a:gd name="T0" fmla="*/ 274 w 21521"/>
              <a:gd name="T1" fmla="*/ 0 h 21598"/>
              <a:gd name="T2" fmla="*/ 21521 w 21521"/>
              <a:gd name="T3" fmla="*/ 19750 h 21598"/>
              <a:gd name="T4" fmla="*/ 0 w 21521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598" fill="none" extrusionOk="0">
                <a:moveTo>
                  <a:pt x="274" y="-1"/>
                </a:moveTo>
                <a:cubicBezTo>
                  <a:pt x="11381" y="140"/>
                  <a:pt x="20570" y="8682"/>
                  <a:pt x="21520" y="19750"/>
                </a:cubicBezTo>
              </a:path>
              <a:path w="21521" h="21598" stroke="0" extrusionOk="0">
                <a:moveTo>
                  <a:pt x="274" y="-1"/>
                </a:moveTo>
                <a:cubicBezTo>
                  <a:pt x="11381" y="140"/>
                  <a:pt x="20570" y="8682"/>
                  <a:pt x="21520" y="19750"/>
                </a:cubicBezTo>
                <a:lnTo>
                  <a:pt x="0" y="2159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191000" y="47244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30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27365"/>
      </p:ext>
    </p:extLst>
  </p:cSld>
  <p:clrMapOvr>
    <a:masterClrMapping/>
  </p:clrMapOvr>
  <p:transition advTm="137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  <p:bldP spid="60423" grpId="0" animBg="1"/>
      <p:bldP spid="604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360</a:t>
            </a:r>
            <a:r>
              <a:rPr lang="en-US" baseline="30000" dirty="0" smtClean="0"/>
              <a:t>th</a:t>
            </a:r>
            <a:r>
              <a:rPr lang="en-US" dirty="0" smtClean="0"/>
              <a:t> part of a complete angle is called degree.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333333"/>
                </a:solidFill>
              </a:rPr>
              <a:t>Copyright </a:t>
            </a:r>
            <a:r>
              <a:rPr lang="en-US" altLang="en-US" smtClean="0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pic>
        <p:nvPicPr>
          <p:cNvPr id="1026" name="Picture 2" descr="https://encrypted-tbn0.gstatic.com/images?q=tbn:ANd9GcR9axrqPPGnrbiYq5onokTVE1wDr625kpBE6yeOzss90SohDRcl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0807"/>
            <a:ext cx="6781800" cy="362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85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Definition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b="1" dirty="0"/>
              <a:t>Triangle</a:t>
            </a:r>
            <a:r>
              <a:rPr lang="en-US" altLang="en-US" sz="4400" dirty="0"/>
              <a:t> – a polygon </a:t>
            </a:r>
            <a:r>
              <a:rPr lang="en-US" altLang="en-US" sz="4400" dirty="0" smtClean="0"/>
              <a:t>bounded by three line segments. It has three angles. </a:t>
            </a:r>
            <a:endParaRPr lang="en-US" altLang="en-US" sz="4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0" y="4191000"/>
            <a:ext cx="316992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18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Property of triangles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en-US" sz="4400" b="1"/>
              <a:t>The sum of all the angles equals 180º degrees</a:t>
            </a:r>
            <a:r>
              <a:rPr lang="en-US" altLang="en-US" sz="4400"/>
              <a:t>.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2590800" y="3429000"/>
            <a:ext cx="5334000" cy="2667000"/>
          </a:xfrm>
          <a:prstGeom prst="rtTriangle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0181" name="Arc 5"/>
          <p:cNvSpPr>
            <a:spLocks/>
          </p:cNvSpPr>
          <p:nvPr/>
        </p:nvSpPr>
        <p:spPr bwMode="auto">
          <a:xfrm>
            <a:off x="2613025" y="5487988"/>
            <a:ext cx="741363" cy="609600"/>
          </a:xfrm>
          <a:custGeom>
            <a:avLst/>
            <a:gdLst>
              <a:gd name="G0" fmla="+- 1744 0 0"/>
              <a:gd name="G1" fmla="+- 21600 0 0"/>
              <a:gd name="G2" fmla="+- 21600 0 0"/>
              <a:gd name="T0" fmla="*/ 0 w 23344"/>
              <a:gd name="T1" fmla="*/ 71 h 21600"/>
              <a:gd name="T2" fmla="*/ 23344 w 23344"/>
              <a:gd name="T3" fmla="*/ 21600 h 21600"/>
              <a:gd name="T4" fmla="*/ 1744 w 2334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344" h="21600" fill="none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</a:path>
              <a:path w="23344" h="21600" stroke="0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  <a:lnTo>
                  <a:pt x="1744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0183" name="Arc 7"/>
          <p:cNvSpPr>
            <a:spLocks/>
          </p:cNvSpPr>
          <p:nvPr/>
        </p:nvSpPr>
        <p:spPr bwMode="auto">
          <a:xfrm rot="10800000" flipH="1">
            <a:off x="2590800" y="3813175"/>
            <a:ext cx="727075" cy="700088"/>
          </a:xfrm>
          <a:custGeom>
            <a:avLst/>
            <a:gdLst>
              <a:gd name="G0" fmla="+- 5499 0 0"/>
              <a:gd name="G1" fmla="+- 21600 0 0"/>
              <a:gd name="G2" fmla="+- 21600 0 0"/>
              <a:gd name="T0" fmla="*/ 0 w 27099"/>
              <a:gd name="T1" fmla="*/ 712 h 24854"/>
              <a:gd name="T2" fmla="*/ 26853 w 27099"/>
              <a:gd name="T3" fmla="*/ 24854 h 24854"/>
              <a:gd name="T4" fmla="*/ 5499 w 27099"/>
              <a:gd name="T5" fmla="*/ 21600 h 24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099" h="24854" fill="none" extrusionOk="0">
                <a:moveTo>
                  <a:pt x="-1" y="711"/>
                </a:moveTo>
                <a:cubicBezTo>
                  <a:pt x="1794" y="239"/>
                  <a:pt x="3643" y="-1"/>
                  <a:pt x="5499" y="0"/>
                </a:cubicBezTo>
                <a:cubicBezTo>
                  <a:pt x="17428" y="0"/>
                  <a:pt x="27099" y="9670"/>
                  <a:pt x="27099" y="21600"/>
                </a:cubicBezTo>
                <a:cubicBezTo>
                  <a:pt x="27099" y="22689"/>
                  <a:pt x="27016" y="23777"/>
                  <a:pt x="26852" y="24853"/>
                </a:cubicBezTo>
              </a:path>
              <a:path w="27099" h="24854" stroke="0" extrusionOk="0">
                <a:moveTo>
                  <a:pt x="-1" y="711"/>
                </a:moveTo>
                <a:cubicBezTo>
                  <a:pt x="1794" y="239"/>
                  <a:pt x="3643" y="-1"/>
                  <a:pt x="5499" y="0"/>
                </a:cubicBezTo>
                <a:cubicBezTo>
                  <a:pt x="17428" y="0"/>
                  <a:pt x="27099" y="9670"/>
                  <a:pt x="27099" y="21600"/>
                </a:cubicBezTo>
                <a:cubicBezTo>
                  <a:pt x="27099" y="22689"/>
                  <a:pt x="27016" y="23777"/>
                  <a:pt x="26852" y="24853"/>
                </a:cubicBezTo>
                <a:lnTo>
                  <a:pt x="5499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0184" name="Arc 8"/>
          <p:cNvSpPr>
            <a:spLocks/>
          </p:cNvSpPr>
          <p:nvPr/>
        </p:nvSpPr>
        <p:spPr bwMode="auto">
          <a:xfrm rot="10800000" flipV="1">
            <a:off x="6324600" y="5410200"/>
            <a:ext cx="306388" cy="687388"/>
          </a:xfrm>
          <a:custGeom>
            <a:avLst/>
            <a:gdLst>
              <a:gd name="G0" fmla="+- 10582 0 0"/>
              <a:gd name="G1" fmla="+- 21600 0 0"/>
              <a:gd name="G2" fmla="+- 21600 0 0"/>
              <a:gd name="T0" fmla="*/ 0 w 32182"/>
              <a:gd name="T1" fmla="*/ 2770 h 36095"/>
              <a:gd name="T2" fmla="*/ 26597 w 32182"/>
              <a:gd name="T3" fmla="*/ 36095 h 36095"/>
              <a:gd name="T4" fmla="*/ 10582 w 32182"/>
              <a:gd name="T5" fmla="*/ 21600 h 36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182" h="36095" fill="none" extrusionOk="0">
                <a:moveTo>
                  <a:pt x="-1" y="2769"/>
                </a:moveTo>
                <a:cubicBezTo>
                  <a:pt x="3231" y="953"/>
                  <a:pt x="6875" y="-1"/>
                  <a:pt x="10582" y="0"/>
                </a:cubicBezTo>
                <a:cubicBezTo>
                  <a:pt x="22511" y="0"/>
                  <a:pt x="32182" y="9670"/>
                  <a:pt x="32182" y="21600"/>
                </a:cubicBezTo>
                <a:cubicBezTo>
                  <a:pt x="32182" y="26956"/>
                  <a:pt x="30191" y="32122"/>
                  <a:pt x="26596" y="36094"/>
                </a:cubicBezTo>
              </a:path>
              <a:path w="32182" h="36095" stroke="0" extrusionOk="0">
                <a:moveTo>
                  <a:pt x="-1" y="2769"/>
                </a:moveTo>
                <a:cubicBezTo>
                  <a:pt x="3231" y="953"/>
                  <a:pt x="6875" y="-1"/>
                  <a:pt x="10582" y="0"/>
                </a:cubicBezTo>
                <a:cubicBezTo>
                  <a:pt x="22511" y="0"/>
                  <a:pt x="32182" y="9670"/>
                  <a:pt x="32182" y="21600"/>
                </a:cubicBezTo>
                <a:cubicBezTo>
                  <a:pt x="32182" y="26956"/>
                  <a:pt x="30191" y="32122"/>
                  <a:pt x="26596" y="36094"/>
                </a:cubicBezTo>
                <a:lnTo>
                  <a:pt x="10582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200400" y="51054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90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105400" y="51054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30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200400" y="4191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60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38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2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  <p:bldP spid="50186" grpId="0" autoUpdateAnimBg="0"/>
      <p:bldP spid="50188" grpId="0" autoUpdateAnimBg="0"/>
      <p:bldP spid="501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838200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Property of triangles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b="1"/>
              <a:t>The sum of all the angles equals 180º degrees</a:t>
            </a:r>
            <a:r>
              <a:rPr lang="en-US" altLang="en-US" sz="4400"/>
              <a:t>.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762000" y="2514600"/>
            <a:ext cx="3048000" cy="3581400"/>
          </a:xfrm>
          <a:prstGeom prst="rtTriangle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29" name="Arc 5"/>
          <p:cNvSpPr>
            <a:spLocks/>
          </p:cNvSpPr>
          <p:nvPr/>
        </p:nvSpPr>
        <p:spPr bwMode="auto">
          <a:xfrm>
            <a:off x="762000" y="5486400"/>
            <a:ext cx="741363" cy="609600"/>
          </a:xfrm>
          <a:custGeom>
            <a:avLst/>
            <a:gdLst>
              <a:gd name="G0" fmla="+- 1744 0 0"/>
              <a:gd name="G1" fmla="+- 21600 0 0"/>
              <a:gd name="G2" fmla="+- 21600 0 0"/>
              <a:gd name="T0" fmla="*/ 0 w 23344"/>
              <a:gd name="T1" fmla="*/ 71 h 21600"/>
              <a:gd name="T2" fmla="*/ 23344 w 23344"/>
              <a:gd name="T3" fmla="*/ 21600 h 21600"/>
              <a:gd name="T4" fmla="*/ 1744 w 2334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344" h="21600" fill="none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</a:path>
              <a:path w="23344" h="21600" stroke="0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  <a:lnTo>
                  <a:pt x="1744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0" name="Arc 6"/>
          <p:cNvSpPr>
            <a:spLocks/>
          </p:cNvSpPr>
          <p:nvPr/>
        </p:nvSpPr>
        <p:spPr bwMode="auto">
          <a:xfrm rot="10800000" flipH="1">
            <a:off x="779463" y="3276600"/>
            <a:ext cx="633412" cy="700088"/>
          </a:xfrm>
          <a:custGeom>
            <a:avLst/>
            <a:gdLst>
              <a:gd name="G0" fmla="+- 2000 0 0"/>
              <a:gd name="G1" fmla="+- 21600 0 0"/>
              <a:gd name="G2" fmla="+- 21600 0 0"/>
              <a:gd name="T0" fmla="*/ 0 w 23600"/>
              <a:gd name="T1" fmla="*/ 93 h 24854"/>
              <a:gd name="T2" fmla="*/ 23354 w 23600"/>
              <a:gd name="T3" fmla="*/ 24854 h 24854"/>
              <a:gd name="T4" fmla="*/ 2000 w 23600"/>
              <a:gd name="T5" fmla="*/ 21600 h 24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00" h="24854" fill="none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2689"/>
                  <a:pt x="23517" y="23777"/>
                  <a:pt x="23353" y="24853"/>
                </a:cubicBezTo>
              </a:path>
              <a:path w="23600" h="24854" stroke="0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2689"/>
                  <a:pt x="23517" y="23777"/>
                  <a:pt x="23353" y="24853"/>
                </a:cubicBezTo>
                <a:lnTo>
                  <a:pt x="20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1" name="Arc 7"/>
          <p:cNvSpPr>
            <a:spLocks/>
          </p:cNvSpPr>
          <p:nvPr/>
        </p:nvSpPr>
        <p:spPr bwMode="auto">
          <a:xfrm rot="10800000" flipV="1">
            <a:off x="2895600" y="5334000"/>
            <a:ext cx="381000" cy="763588"/>
          </a:xfrm>
          <a:custGeom>
            <a:avLst/>
            <a:gdLst>
              <a:gd name="G0" fmla="+- 15910 0 0"/>
              <a:gd name="G1" fmla="+- 21600 0 0"/>
              <a:gd name="G2" fmla="+- 21600 0 0"/>
              <a:gd name="T0" fmla="*/ 0 w 37510"/>
              <a:gd name="T1" fmla="*/ 6991 h 36095"/>
              <a:gd name="T2" fmla="*/ 31925 w 37510"/>
              <a:gd name="T3" fmla="*/ 36095 h 36095"/>
              <a:gd name="T4" fmla="*/ 15910 w 37510"/>
              <a:gd name="T5" fmla="*/ 21600 h 36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510" h="36095" fill="none" extrusionOk="0">
                <a:moveTo>
                  <a:pt x="-1" y="6990"/>
                </a:moveTo>
                <a:cubicBezTo>
                  <a:pt x="4090" y="2535"/>
                  <a:pt x="9861" y="-1"/>
                  <a:pt x="15910" y="0"/>
                </a:cubicBezTo>
                <a:cubicBezTo>
                  <a:pt x="27839" y="0"/>
                  <a:pt x="37510" y="9670"/>
                  <a:pt x="37510" y="21600"/>
                </a:cubicBezTo>
                <a:cubicBezTo>
                  <a:pt x="37510" y="26956"/>
                  <a:pt x="35519" y="32122"/>
                  <a:pt x="31924" y="36094"/>
                </a:cubicBezTo>
              </a:path>
              <a:path w="37510" h="36095" stroke="0" extrusionOk="0">
                <a:moveTo>
                  <a:pt x="-1" y="6990"/>
                </a:moveTo>
                <a:cubicBezTo>
                  <a:pt x="4090" y="2535"/>
                  <a:pt x="9861" y="-1"/>
                  <a:pt x="15910" y="0"/>
                </a:cubicBezTo>
                <a:cubicBezTo>
                  <a:pt x="27839" y="0"/>
                  <a:pt x="37510" y="9670"/>
                  <a:pt x="37510" y="21600"/>
                </a:cubicBezTo>
                <a:cubicBezTo>
                  <a:pt x="37510" y="26956"/>
                  <a:pt x="35519" y="32122"/>
                  <a:pt x="31924" y="36094"/>
                </a:cubicBezTo>
                <a:lnTo>
                  <a:pt x="1591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066800" y="4953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90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057400" y="5181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50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990600" y="37338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40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248400" y="2667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40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248400" y="3276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90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6248400" y="38862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50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867400" y="4572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038600"/>
            <a:ext cx="44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33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6019800" y="4495800"/>
            <a:ext cx="1195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180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9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5" grpId="0" autoUpdateAnimBg="0"/>
      <p:bldP spid="52236" grpId="0" autoUpdateAnimBg="0"/>
      <p:bldP spid="52237" grpId="0" autoUpdateAnimBg="0"/>
      <p:bldP spid="52238" grpId="0" animBg="1"/>
      <p:bldP spid="52239" grpId="0" autoUpdateAnimBg="0"/>
      <p:bldP spid="522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838200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Property of triangles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b="1"/>
              <a:t>The sum of all the angles equals 180º degrees</a:t>
            </a:r>
            <a:r>
              <a:rPr lang="en-US" altLang="en-US" sz="4400"/>
              <a:t>.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248400" y="2667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60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248400" y="3276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60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248400" y="38862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60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867400" y="4572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5943600" y="4038600"/>
            <a:ext cx="44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33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6019800" y="4495800"/>
            <a:ext cx="1195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180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1447800" y="3200400"/>
            <a:ext cx="35052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53" name="Arc 5"/>
          <p:cNvSpPr>
            <a:spLocks/>
          </p:cNvSpPr>
          <p:nvPr/>
        </p:nvSpPr>
        <p:spPr bwMode="auto">
          <a:xfrm>
            <a:off x="1884363" y="5181600"/>
            <a:ext cx="706437" cy="766763"/>
          </a:xfrm>
          <a:custGeom>
            <a:avLst/>
            <a:gdLst>
              <a:gd name="G0" fmla="+- 0 0 0"/>
              <a:gd name="G1" fmla="+- 21480 0 0"/>
              <a:gd name="G2" fmla="+- 21600 0 0"/>
              <a:gd name="T0" fmla="*/ 2276 w 21600"/>
              <a:gd name="T1" fmla="*/ 0 h 21480"/>
              <a:gd name="T2" fmla="*/ 21600 w 21600"/>
              <a:gd name="T3" fmla="*/ 21480 h 21480"/>
              <a:gd name="T4" fmla="*/ 0 w 21600"/>
              <a:gd name="T5" fmla="*/ 21480 h 2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80" fill="none" extrusionOk="0">
                <a:moveTo>
                  <a:pt x="2275" y="0"/>
                </a:moveTo>
                <a:cubicBezTo>
                  <a:pt x="13262" y="1164"/>
                  <a:pt x="21600" y="10431"/>
                  <a:pt x="21600" y="21480"/>
                </a:cubicBezTo>
              </a:path>
              <a:path w="21600" h="21480" stroke="0" extrusionOk="0">
                <a:moveTo>
                  <a:pt x="2275" y="0"/>
                </a:moveTo>
                <a:cubicBezTo>
                  <a:pt x="13262" y="1164"/>
                  <a:pt x="21600" y="10431"/>
                  <a:pt x="21600" y="21480"/>
                </a:cubicBezTo>
                <a:lnTo>
                  <a:pt x="0" y="2148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66" name="Arc 18"/>
          <p:cNvSpPr>
            <a:spLocks/>
          </p:cNvSpPr>
          <p:nvPr/>
        </p:nvSpPr>
        <p:spPr bwMode="auto">
          <a:xfrm rot="16200000">
            <a:off x="3776663" y="5218113"/>
            <a:ext cx="741362" cy="671512"/>
          </a:xfrm>
          <a:custGeom>
            <a:avLst/>
            <a:gdLst>
              <a:gd name="G0" fmla="+- 1744 0 0"/>
              <a:gd name="G1" fmla="+- 21600 0 0"/>
              <a:gd name="G2" fmla="+- 21600 0 0"/>
              <a:gd name="T0" fmla="*/ 0 w 23344"/>
              <a:gd name="T1" fmla="*/ 71 h 23774"/>
              <a:gd name="T2" fmla="*/ 23234 w 23344"/>
              <a:gd name="T3" fmla="*/ 23774 h 23774"/>
              <a:gd name="T4" fmla="*/ 1744 w 23344"/>
              <a:gd name="T5" fmla="*/ 21600 h 23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344" h="23774" fill="none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  <a:cubicBezTo>
                  <a:pt x="23344" y="22326"/>
                  <a:pt x="23307" y="23051"/>
                  <a:pt x="23234" y="23774"/>
                </a:cubicBezTo>
              </a:path>
              <a:path w="23344" h="23774" stroke="0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673" y="0"/>
                  <a:pt x="23344" y="9670"/>
                  <a:pt x="23344" y="21600"/>
                </a:cubicBezTo>
                <a:cubicBezTo>
                  <a:pt x="23344" y="22326"/>
                  <a:pt x="23307" y="23051"/>
                  <a:pt x="23234" y="23774"/>
                </a:cubicBezTo>
                <a:lnTo>
                  <a:pt x="1744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54" name="Arc 6"/>
          <p:cNvSpPr>
            <a:spLocks/>
          </p:cNvSpPr>
          <p:nvPr/>
        </p:nvSpPr>
        <p:spPr bwMode="auto">
          <a:xfrm rot="13807056" flipH="1">
            <a:off x="2875757" y="3591719"/>
            <a:ext cx="633412" cy="749300"/>
          </a:xfrm>
          <a:custGeom>
            <a:avLst/>
            <a:gdLst>
              <a:gd name="G0" fmla="+- 2000 0 0"/>
              <a:gd name="G1" fmla="+- 21600 0 0"/>
              <a:gd name="G2" fmla="+- 21600 0 0"/>
              <a:gd name="T0" fmla="*/ 0 w 23600"/>
              <a:gd name="T1" fmla="*/ 93 h 26555"/>
              <a:gd name="T2" fmla="*/ 23024 w 23600"/>
              <a:gd name="T3" fmla="*/ 26555 h 26555"/>
              <a:gd name="T4" fmla="*/ 2000 w 23600"/>
              <a:gd name="T5" fmla="*/ 21600 h 26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00" h="26555" fill="none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3268"/>
                  <a:pt x="23406" y="24931"/>
                  <a:pt x="23023" y="26554"/>
                </a:cubicBezTo>
              </a:path>
              <a:path w="23600" h="26555" stroke="0" extrusionOk="0">
                <a:moveTo>
                  <a:pt x="-1" y="92"/>
                </a:moveTo>
                <a:cubicBezTo>
                  <a:pt x="664" y="30"/>
                  <a:pt x="1332" y="-1"/>
                  <a:pt x="2000" y="0"/>
                </a:cubicBezTo>
                <a:cubicBezTo>
                  <a:pt x="13929" y="0"/>
                  <a:pt x="23600" y="9670"/>
                  <a:pt x="23600" y="21600"/>
                </a:cubicBezTo>
                <a:cubicBezTo>
                  <a:pt x="23600" y="23268"/>
                  <a:pt x="23406" y="24931"/>
                  <a:pt x="23023" y="26554"/>
                </a:cubicBezTo>
                <a:lnTo>
                  <a:pt x="20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209800" y="47244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60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429000" y="47244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60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19400" y="4038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60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64418"/>
      </p:ext>
    </p:extLst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9" grpId="0" autoUpdateAnimBg="0"/>
      <p:bldP spid="53260" grpId="0" autoUpdateAnimBg="0"/>
      <p:bldP spid="53261" grpId="0" autoUpdateAnimBg="0"/>
      <p:bldP spid="53262" grpId="0" animBg="1"/>
      <p:bldP spid="53263" grpId="0" autoUpdateAnimBg="0"/>
      <p:bldP spid="532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33"/>
                </a:solidFill>
              </a:rPr>
              <a:t>Copyright </a:t>
            </a:r>
            <a:r>
              <a:rPr lang="en-US" altLang="en-US">
                <a:solidFill>
                  <a:srgbClr val="333333"/>
                </a:solidFill>
                <a:cs typeface="Times New Roman" pitchFamily="18" charset="0"/>
              </a:rPr>
              <a:t>© 2000 by Monica Yuskaitis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838200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 sz="4800" b="1"/>
              <a:t>What is the missing angle?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248400" y="26670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70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248400" y="32766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70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553200" y="38862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5867400" y="4572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943600" y="4038600"/>
            <a:ext cx="44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33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019800" y="4495800"/>
            <a:ext cx="1195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180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1524000" y="1981200"/>
            <a:ext cx="2514600" cy="3962400"/>
          </a:xfrm>
          <a:prstGeom prst="triangle">
            <a:avLst>
              <a:gd name="adj" fmla="val 49306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6" name="Arc 10"/>
          <p:cNvSpPr>
            <a:spLocks/>
          </p:cNvSpPr>
          <p:nvPr/>
        </p:nvSpPr>
        <p:spPr bwMode="auto">
          <a:xfrm>
            <a:off x="1752600" y="5178425"/>
            <a:ext cx="706438" cy="771525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0 w 21600"/>
              <a:gd name="T1" fmla="*/ 0 h 21592"/>
              <a:gd name="T2" fmla="*/ 21600 w 21600"/>
              <a:gd name="T3" fmla="*/ 21592 h 21592"/>
              <a:gd name="T4" fmla="*/ 0 w 21600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2" fill="none" extrusionOk="0">
                <a:moveTo>
                  <a:pt x="599" y="0"/>
                </a:moveTo>
                <a:cubicBezTo>
                  <a:pt x="12291" y="325"/>
                  <a:pt x="21600" y="9896"/>
                  <a:pt x="21600" y="21592"/>
                </a:cubicBezTo>
              </a:path>
              <a:path w="21600" h="21592" stroke="0" extrusionOk="0">
                <a:moveTo>
                  <a:pt x="599" y="0"/>
                </a:moveTo>
                <a:cubicBezTo>
                  <a:pt x="12291" y="325"/>
                  <a:pt x="21600" y="9896"/>
                  <a:pt x="21600" y="21592"/>
                </a:cubicBezTo>
                <a:lnTo>
                  <a:pt x="0" y="21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7" name="Arc 11"/>
          <p:cNvSpPr>
            <a:spLocks/>
          </p:cNvSpPr>
          <p:nvPr/>
        </p:nvSpPr>
        <p:spPr bwMode="auto">
          <a:xfrm rot="16200000">
            <a:off x="3138487" y="5251451"/>
            <a:ext cx="739775" cy="609600"/>
          </a:xfrm>
          <a:custGeom>
            <a:avLst/>
            <a:gdLst>
              <a:gd name="G0" fmla="+- 1744 0 0"/>
              <a:gd name="G1" fmla="+- 21600 0 0"/>
              <a:gd name="G2" fmla="+- 21600 0 0"/>
              <a:gd name="T0" fmla="*/ 0 w 23310"/>
              <a:gd name="T1" fmla="*/ 71 h 21600"/>
              <a:gd name="T2" fmla="*/ 23310 w 23310"/>
              <a:gd name="T3" fmla="*/ 20392 h 21600"/>
              <a:gd name="T4" fmla="*/ 1744 w 2331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310" h="21600" fill="none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204" y="0"/>
                  <a:pt x="22669" y="8949"/>
                  <a:pt x="23310" y="20391"/>
                </a:cubicBezTo>
              </a:path>
              <a:path w="23310" h="21600" stroke="0" extrusionOk="0">
                <a:moveTo>
                  <a:pt x="-1" y="70"/>
                </a:moveTo>
                <a:cubicBezTo>
                  <a:pt x="580" y="23"/>
                  <a:pt x="1161" y="-1"/>
                  <a:pt x="1744" y="0"/>
                </a:cubicBezTo>
                <a:cubicBezTo>
                  <a:pt x="13204" y="0"/>
                  <a:pt x="22669" y="8949"/>
                  <a:pt x="23310" y="20391"/>
                </a:cubicBezTo>
                <a:lnTo>
                  <a:pt x="1744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8" name="Arc 12"/>
          <p:cNvSpPr>
            <a:spLocks/>
          </p:cNvSpPr>
          <p:nvPr/>
        </p:nvSpPr>
        <p:spPr bwMode="auto">
          <a:xfrm rot="13807056" flipH="1">
            <a:off x="2491581" y="3023394"/>
            <a:ext cx="579438" cy="628650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63 w 21600"/>
              <a:gd name="T1" fmla="*/ 0 h 22305"/>
              <a:gd name="T2" fmla="*/ 21588 w 21600"/>
              <a:gd name="T3" fmla="*/ 22305 h 22305"/>
              <a:gd name="T4" fmla="*/ 0 w 21600"/>
              <a:gd name="T5" fmla="*/ 21597 h 22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305" fill="none" extrusionOk="0">
                <a:moveTo>
                  <a:pt x="362" y="0"/>
                </a:moveTo>
                <a:cubicBezTo>
                  <a:pt x="12149" y="198"/>
                  <a:pt x="21600" y="9809"/>
                  <a:pt x="21600" y="21597"/>
                </a:cubicBezTo>
                <a:cubicBezTo>
                  <a:pt x="21600" y="21833"/>
                  <a:pt x="21596" y="22069"/>
                  <a:pt x="21588" y="22305"/>
                </a:cubicBezTo>
              </a:path>
              <a:path w="21600" h="22305" stroke="0" extrusionOk="0">
                <a:moveTo>
                  <a:pt x="362" y="0"/>
                </a:moveTo>
                <a:cubicBezTo>
                  <a:pt x="12149" y="198"/>
                  <a:pt x="21600" y="9809"/>
                  <a:pt x="21600" y="21597"/>
                </a:cubicBezTo>
                <a:cubicBezTo>
                  <a:pt x="21600" y="21833"/>
                  <a:pt x="21596" y="22069"/>
                  <a:pt x="21588" y="22305"/>
                </a:cubicBezTo>
                <a:lnTo>
                  <a:pt x="0" y="215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905000" y="46482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70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819400" y="46482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70</a:t>
            </a: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en-US" altLang="en-US" sz="4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590800" y="3505200"/>
            <a:ext cx="91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333333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7260868"/>
      </p:ext>
    </p:extLst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00" grpId="0" autoUpdateAnimBg="0"/>
      <p:bldP spid="55301" grpId="0" autoUpdateAnimBg="0"/>
      <p:bldP spid="55302" grpId="0" animBg="1"/>
      <p:bldP spid="55303" grpId="0" autoUpdateAnimBg="0"/>
      <p:bldP spid="55304" grpId="0" autoUpdateAnimBg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LaVerne">
  <a:themeElements>
    <a:clrScheme name="LaVerne 5">
      <a:dk1>
        <a:srgbClr val="333333"/>
      </a:dk1>
      <a:lt1>
        <a:srgbClr val="F2D0DA"/>
      </a:lt1>
      <a:dk2>
        <a:srgbClr val="CCECFF"/>
      </a:dk2>
      <a:lt2>
        <a:srgbClr val="EAEAEA"/>
      </a:lt2>
      <a:accent1>
        <a:srgbClr val="7BC7C9"/>
      </a:accent1>
      <a:accent2>
        <a:srgbClr val="EDECD1"/>
      </a:accent2>
      <a:accent3>
        <a:srgbClr val="F7E4EA"/>
      </a:accent3>
      <a:accent4>
        <a:srgbClr val="2A2A2A"/>
      </a:accent4>
      <a:accent5>
        <a:srgbClr val="BFE0E1"/>
      </a:accent5>
      <a:accent6>
        <a:srgbClr val="D7D6BD"/>
      </a:accent6>
      <a:hlink>
        <a:srgbClr val="CC0066"/>
      </a:hlink>
      <a:folHlink>
        <a:srgbClr val="008080"/>
      </a:folHlink>
    </a:clrScheme>
    <a:fontScheme name="LaVer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Verne 3">
    <a:dk1>
      <a:srgbClr val="000000"/>
    </a:dk1>
    <a:lt1>
      <a:srgbClr val="FFFFFF"/>
    </a:lt1>
    <a:dk2>
      <a:srgbClr val="EAEAEA"/>
    </a:dk2>
    <a:lt2>
      <a:srgbClr val="FFFFFF"/>
    </a:lt2>
    <a:accent1>
      <a:srgbClr val="C0C0C0"/>
    </a:accent1>
    <a:accent2>
      <a:srgbClr val="DDDDDD"/>
    </a:accent2>
    <a:accent3>
      <a:srgbClr val="FFFFFF"/>
    </a:accent3>
    <a:accent4>
      <a:srgbClr val="000000"/>
    </a:accent4>
    <a:accent5>
      <a:srgbClr val="DCDCDC"/>
    </a:accent5>
    <a:accent6>
      <a:srgbClr val="C8C8C8"/>
    </a:accent6>
    <a:hlink>
      <a:srgbClr val="000000"/>
    </a:hlink>
    <a:folHlink>
      <a:srgbClr val="5F5F5F"/>
    </a:folHlink>
  </a:clrScheme>
</a:themeOverride>
</file>

<file path=ppt/theme/themeOverride2.xml><?xml version="1.0" encoding="utf-8"?>
<a:themeOverride xmlns:a="http://schemas.openxmlformats.org/drawingml/2006/main">
  <a:clrScheme name="LaVerne 7">
    <a:dk1>
      <a:srgbClr val="333333"/>
    </a:dk1>
    <a:lt1>
      <a:srgbClr val="D0F781"/>
    </a:lt1>
    <a:dk2>
      <a:srgbClr val="BDD0ED"/>
    </a:dk2>
    <a:lt2>
      <a:srgbClr val="D1D1D1"/>
    </a:lt2>
    <a:accent1>
      <a:srgbClr val="FFFF99"/>
    </a:accent1>
    <a:accent2>
      <a:srgbClr val="B4DF49"/>
    </a:accent2>
    <a:accent3>
      <a:srgbClr val="E4FAC1"/>
    </a:accent3>
    <a:accent4>
      <a:srgbClr val="2A2A2A"/>
    </a:accent4>
    <a:accent5>
      <a:srgbClr val="FFFFCA"/>
    </a:accent5>
    <a:accent6>
      <a:srgbClr val="A3CA41"/>
    </a:accent6>
    <a:hlink>
      <a:srgbClr val="53AA3E"/>
    </a:hlink>
    <a:folHlink>
      <a:srgbClr val="FF6600"/>
    </a:folHlink>
  </a:clrScheme>
</a:themeOverride>
</file>

<file path=ppt/theme/themeOverride3.xml><?xml version="1.0" encoding="utf-8"?>
<a:themeOverride xmlns:a="http://schemas.openxmlformats.org/drawingml/2006/main">
  <a:clrScheme name="LaVerne 4">
    <a:dk1>
      <a:srgbClr val="333333"/>
    </a:dk1>
    <a:lt1>
      <a:srgbClr val="FFFFCC"/>
    </a:lt1>
    <a:dk2>
      <a:srgbClr val="CCECFF"/>
    </a:dk2>
    <a:lt2>
      <a:srgbClr val="DDDDDD"/>
    </a:lt2>
    <a:accent1>
      <a:srgbClr val="F5CDDF"/>
    </a:accent1>
    <a:accent2>
      <a:srgbClr val="99FFCC"/>
    </a:accent2>
    <a:accent3>
      <a:srgbClr val="FFFFE2"/>
    </a:accent3>
    <a:accent4>
      <a:srgbClr val="2A2A2A"/>
    </a:accent4>
    <a:accent5>
      <a:srgbClr val="F9E3EC"/>
    </a:accent5>
    <a:accent6>
      <a:srgbClr val="8AE7B9"/>
    </a:accent6>
    <a:hlink>
      <a:srgbClr val="32CAC6"/>
    </a:hlink>
    <a:folHlink>
      <a:srgbClr val="4D6E9F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5.xml><?xml version="1.0" encoding="utf-8"?>
<a:themeOverride xmlns:a="http://schemas.openxmlformats.org/drawingml/2006/main">
  <a:clrScheme name="LaVerne 1">
    <a:dk1>
      <a:srgbClr val="333333"/>
    </a:dk1>
    <a:lt1>
      <a:srgbClr val="9CDCDA"/>
    </a:lt1>
    <a:dk2>
      <a:srgbClr val="CCFFFF"/>
    </a:dk2>
    <a:lt2>
      <a:srgbClr val="C0C0C0"/>
    </a:lt2>
    <a:accent1>
      <a:srgbClr val="F5CDDF"/>
    </a:accent1>
    <a:accent2>
      <a:srgbClr val="99FFCC"/>
    </a:accent2>
    <a:accent3>
      <a:srgbClr val="CBEBEA"/>
    </a:accent3>
    <a:accent4>
      <a:srgbClr val="2A2A2A"/>
    </a:accent4>
    <a:accent5>
      <a:srgbClr val="F9E3EC"/>
    </a:accent5>
    <a:accent6>
      <a:srgbClr val="8AE7B9"/>
    </a:accent6>
    <a:hlink>
      <a:srgbClr val="0064F8"/>
    </a:hlink>
    <a:folHlink>
      <a:srgbClr val="007572"/>
    </a:folHlink>
  </a:clrScheme>
</a:themeOverride>
</file>

<file path=ppt/theme/themeOverride6.xml><?xml version="1.0" encoding="utf-8"?>
<a:themeOverride xmlns:a="http://schemas.openxmlformats.org/drawingml/2006/main">
  <a:clrScheme name="LaVerne 3">
    <a:dk1>
      <a:srgbClr val="000000"/>
    </a:dk1>
    <a:lt1>
      <a:srgbClr val="FFFFFF"/>
    </a:lt1>
    <a:dk2>
      <a:srgbClr val="EAEAEA"/>
    </a:dk2>
    <a:lt2>
      <a:srgbClr val="FFFFFF"/>
    </a:lt2>
    <a:accent1>
      <a:srgbClr val="C0C0C0"/>
    </a:accent1>
    <a:accent2>
      <a:srgbClr val="DDDDDD"/>
    </a:accent2>
    <a:accent3>
      <a:srgbClr val="FFFFFF"/>
    </a:accent3>
    <a:accent4>
      <a:srgbClr val="000000"/>
    </a:accent4>
    <a:accent5>
      <a:srgbClr val="DCDCDC"/>
    </a:accent5>
    <a:accent6>
      <a:srgbClr val="C8C8C8"/>
    </a:accent6>
    <a:hlink>
      <a:srgbClr val="000000"/>
    </a:hlink>
    <a:folHlink>
      <a:srgbClr val="5F5F5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333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1_LaVerne</vt:lpstr>
      <vt:lpstr>1_Office Theme</vt:lpstr>
      <vt:lpstr>Perspective</vt:lpstr>
      <vt:lpstr>Standard G-3</vt:lpstr>
      <vt:lpstr>Key words</vt:lpstr>
      <vt:lpstr> Definition</vt:lpstr>
      <vt:lpstr>Degree</vt:lpstr>
      <vt:lpstr> Definition</vt:lpstr>
      <vt:lpstr> Property of triangles</vt:lpstr>
      <vt:lpstr> Property of triangles</vt:lpstr>
      <vt:lpstr> Property of triangles</vt:lpstr>
      <vt:lpstr> What is the missing angle?</vt:lpstr>
      <vt:lpstr> What is the missing angle?</vt:lpstr>
      <vt:lpstr> What is the missing angle?</vt:lpstr>
      <vt:lpstr> What is the missing angle?</vt:lpstr>
      <vt:lpstr>What is the missing angle?</vt:lpstr>
      <vt:lpstr>Find all three angles of triangle</vt:lpstr>
      <vt:lpstr>H.O.T. </vt:lpstr>
      <vt:lpstr>Let us find out all unknown angles.</vt:lpstr>
      <vt:lpstr>PowerPoint Presentation</vt:lpstr>
      <vt:lpstr>sum of three angles in a triangle</vt:lpstr>
      <vt:lpstr>Model</vt:lpstr>
      <vt:lpstr>Practice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G-3</dc:title>
  <dc:creator>Owner</dc:creator>
  <cp:lastModifiedBy>Owner</cp:lastModifiedBy>
  <cp:revision>6</cp:revision>
  <dcterms:created xsi:type="dcterms:W3CDTF">2014-02-19T01:05:27Z</dcterms:created>
  <dcterms:modified xsi:type="dcterms:W3CDTF">2014-02-19T02:08:53Z</dcterms:modified>
</cp:coreProperties>
</file>