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58" autoAdjust="0"/>
  </p:normalViewPr>
  <p:slideViewPr>
    <p:cSldViewPr>
      <p:cViewPr varScale="1">
        <p:scale>
          <a:sx n="99" d="100"/>
          <a:sy n="99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3E4391-B13D-47D1-A6D2-00F1D5251A9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8EFA9-FEFE-4292-9957-A016617CC5B8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3E4391-B13D-47D1-A6D2-00F1D5251A9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8EFA9-FEFE-4292-9957-A016617CC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3E4391-B13D-47D1-A6D2-00F1D5251A9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8EFA9-FEFE-4292-9957-A016617CC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4391-B13D-47D1-A6D2-00F1D5251A9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EC8EFA9-FEFE-4292-9957-A016617CC5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4391-B13D-47D1-A6D2-00F1D5251A9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EFA9-FEFE-4292-9957-A016617CC5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4391-B13D-47D1-A6D2-00F1D5251A9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EC8EFA9-FEFE-4292-9957-A016617CC5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4391-B13D-47D1-A6D2-00F1D5251A9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EFA9-FEFE-4292-9957-A016617CC5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4391-B13D-47D1-A6D2-00F1D5251A9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EFA9-FEFE-4292-9957-A016617CC5B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4391-B13D-47D1-A6D2-00F1D5251A9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EFA9-FEFE-4292-9957-A016617CC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4391-B13D-47D1-A6D2-00F1D5251A9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EFA9-FEFE-4292-9957-A016617CC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4391-B13D-47D1-A6D2-00F1D5251A9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EFA9-FEFE-4292-9957-A016617CC5B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3E4391-B13D-47D1-A6D2-00F1D5251A9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8EFA9-FEFE-4292-9957-A016617CC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4391-B13D-47D1-A6D2-00F1D5251A9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EC8EFA9-FEFE-4292-9957-A016617CC5B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4391-B13D-47D1-A6D2-00F1D5251A9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EFA9-FEFE-4292-9957-A016617CC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4391-B13D-47D1-A6D2-00F1D5251A9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EFA9-FEFE-4292-9957-A016617CC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3E4391-B13D-47D1-A6D2-00F1D5251A9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8EFA9-FEFE-4292-9957-A016617CC5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3E4391-B13D-47D1-A6D2-00F1D5251A9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8EFA9-FEFE-4292-9957-A016617CC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3E4391-B13D-47D1-A6D2-00F1D5251A9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8EFA9-FEFE-4292-9957-A016617CC5B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3E4391-B13D-47D1-A6D2-00F1D5251A9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8EFA9-FEFE-4292-9957-A016617CC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3E4391-B13D-47D1-A6D2-00F1D5251A9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8EFA9-FEFE-4292-9957-A016617CC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3E4391-B13D-47D1-A6D2-00F1D5251A9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8EFA9-FEFE-4292-9957-A016617CC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D3E4391-B13D-47D1-A6D2-00F1D5251A9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EC8EFA9-FEFE-4292-9957-A016617CC5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D3E4391-B13D-47D1-A6D2-00F1D5251A9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EC8EFA9-FEFE-4292-9957-A016617CC5B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D3E4391-B13D-47D1-A6D2-00F1D5251A9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EC8EFA9-FEFE-4292-9957-A016617CC5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 G-2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Objective: Establish the relationship between diameter and circumference of a circle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Step 1: Take a string of certain length </a:t>
            </a:r>
          </a:p>
          <a:p>
            <a:r>
              <a:rPr lang="en-US" sz="1800" dirty="0" smtClean="0"/>
              <a:t>Step 2: Use student desk to make a perfect circle using the string</a:t>
            </a:r>
          </a:p>
          <a:p>
            <a:r>
              <a:rPr lang="en-US" sz="1800" dirty="0" smtClean="0"/>
              <a:t>Step 3: Have a good guess to figure out the center point of the circle</a:t>
            </a:r>
          </a:p>
          <a:p>
            <a:r>
              <a:rPr lang="en-US" sz="1800" dirty="0" smtClean="0"/>
              <a:t>Step 4: Find the distance between any two points on the circle measured through the center point. (this is diameter)</a:t>
            </a:r>
          </a:p>
          <a:p>
            <a:r>
              <a:rPr lang="en-US" sz="1800" dirty="0" smtClean="0"/>
              <a:t>Step 5: Note down the measurements of circumference and diameter of the circle you made</a:t>
            </a:r>
          </a:p>
          <a:p>
            <a:r>
              <a:rPr lang="en-US" sz="1800" dirty="0" smtClean="0"/>
              <a:t>Step 6: Repeat this six times.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038600" y="3657600"/>
          <a:ext cx="4419600" cy="2983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900"/>
                <a:gridCol w="1104900"/>
                <a:gridCol w="1104900"/>
                <a:gridCol w="1104900"/>
              </a:tblGrid>
              <a:tr h="789432">
                <a:tc>
                  <a:txBody>
                    <a:bodyPr/>
                    <a:lstStyle/>
                    <a:p>
                      <a:r>
                        <a:rPr lang="en-US" dirty="0" smtClean="0"/>
                        <a:t>Serial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Length of string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Circum-</a:t>
                      </a:r>
                      <a:r>
                        <a:rPr lang="en-US" sz="2000" dirty="0" err="1" smtClean="0"/>
                        <a:t>ference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Diameter</a:t>
                      </a:r>
                      <a:endParaRPr lang="en-US" dirty="0"/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Step 7: Add all values in column 3, all values in column 4 and have two totals ready with you.</a:t>
            </a:r>
          </a:p>
          <a:p>
            <a:r>
              <a:rPr lang="en-US" dirty="0" smtClean="0"/>
              <a:t>Step 8: Share this information to your class using spreadsheet (GroupWise)</a:t>
            </a:r>
          </a:p>
          <a:p>
            <a:r>
              <a:rPr lang="en-US" dirty="0" smtClean="0"/>
              <a:t>Step 9: Add all the values in column 3  and all values in column 4. Let the totals be </a:t>
            </a:r>
            <a:r>
              <a:rPr lang="en-US" b="1" i="1" dirty="0" smtClean="0">
                <a:solidFill>
                  <a:srgbClr val="FF0000"/>
                </a:solidFill>
              </a:rPr>
              <a:t>C and D</a:t>
            </a:r>
          </a:p>
          <a:p>
            <a:r>
              <a:rPr lang="en-US" dirty="0" smtClean="0"/>
              <a:t>Step 10: Divide C by D and establish the relationship.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188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Metro</vt:lpstr>
      <vt:lpstr>Equity</vt:lpstr>
      <vt:lpstr>Standard G-2</vt:lpstr>
      <vt:lpstr>Activity</vt:lpstr>
      <vt:lpstr>Slide 3</vt:lpstr>
    </vt:vector>
  </TitlesOfParts>
  <Company>Marlboro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svalluru</dc:creator>
  <cp:lastModifiedBy>svalluru</cp:lastModifiedBy>
  <cp:revision>5</cp:revision>
  <dcterms:created xsi:type="dcterms:W3CDTF">2014-02-19T15:01:28Z</dcterms:created>
  <dcterms:modified xsi:type="dcterms:W3CDTF">2014-02-19T15:54:59Z</dcterms:modified>
</cp:coreProperties>
</file>