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5" r:id="rId3"/>
    <p:sldMasterId id="2147483698" r:id="rId4"/>
  </p:sldMasterIdLst>
  <p:sldIdLst>
    <p:sldId id="256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5B358E-4A1C-452A-B0F0-13829721C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5B358E-4A1C-452A-B0F0-13829721C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D211F1-8E5A-4257-800A-12CEEA776366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EA11AC-FDEE-468F-806C-909E13CDD2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DA-5</a:t>
            </a:r>
            <a:br>
              <a:rPr lang="en-US" dirty="0" smtClean="0"/>
            </a:br>
            <a:r>
              <a:rPr lang="en-US" dirty="0" smtClean="0"/>
              <a:t>Lesson 5.2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Objective: Find the mean, variance, and standard deviation of a discrete random variable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Key words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1. mean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2. variance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3. standard deviation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4. discrete random variable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 me do this</a:t>
            </a:r>
            <a:endParaRPr lang="en-US" b="1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7924800" cy="4683125"/>
          </a:xfrm>
        </p:spPr>
        <p:txBody>
          <a:bodyPr/>
          <a:lstStyle/>
          <a:p>
            <a:r>
              <a:rPr lang="en-US" sz="2400" dirty="0" smtClean="0"/>
              <a:t>Example: Find the mean, variance, and s.d.  of  the number that appear when a die is rolled.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90600" y="2209800"/>
            <a:ext cx="7696200" cy="3921125"/>
          </a:xfrm>
        </p:spPr>
        <p:txBody>
          <a:bodyPr/>
          <a:lstStyle/>
          <a:p>
            <a:r>
              <a:rPr lang="en-US" sz="2400" dirty="0" smtClean="0"/>
              <a:t>Solution: First construct prob.dist.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2895600"/>
          <a:ext cx="5334001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758"/>
                <a:gridCol w="877352"/>
                <a:gridCol w="785050"/>
                <a:gridCol w="628040"/>
                <a:gridCol w="785050"/>
                <a:gridCol w="628040"/>
                <a:gridCol w="780711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a family of two children, find the mean, variance, and s.d. of the number of female children.</a:t>
            </a:r>
          </a:p>
          <a:p>
            <a:r>
              <a:rPr lang="en-US" sz="2400" dirty="0" smtClean="0"/>
              <a:t>Solution: First construct prob.dist.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200400"/>
          <a:ext cx="52578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do this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</a:rPr>
              <a:t>This distribution shows the number of trips of five nights or more that Europeans take per year. Find the mean, variance, and s.d.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895600"/>
          <a:ext cx="66294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Textbook: pages 267-268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Solve the problems: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1) all problems  from 2 thru 10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2) 12 thru 18 (even numbers)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Module</vt:lpstr>
      <vt:lpstr>Urban</vt:lpstr>
      <vt:lpstr>Technic</vt:lpstr>
      <vt:lpstr>Standard DA-5 Lesson 5.2</vt:lpstr>
      <vt:lpstr>Key words</vt:lpstr>
      <vt:lpstr>Let me do this</vt:lpstr>
      <vt:lpstr>Let us do this</vt:lpstr>
      <vt:lpstr>You do this</vt:lpstr>
      <vt:lpstr>class work/homework</vt:lpstr>
    </vt:vector>
  </TitlesOfParts>
  <Company>Marlboro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DA-5 Lesson 5.2</dc:title>
  <dc:creator>svalluru</dc:creator>
  <cp:lastModifiedBy>svalluru</cp:lastModifiedBy>
  <cp:revision>4</cp:revision>
  <dcterms:created xsi:type="dcterms:W3CDTF">2012-11-05T17:24:03Z</dcterms:created>
  <dcterms:modified xsi:type="dcterms:W3CDTF">2012-11-05T17:55:58Z</dcterms:modified>
</cp:coreProperties>
</file>