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4A6-A258-48AD-B40D-5B8095A6E705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36E0-6571-42B9-B107-4DD511AB7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4A6-A258-48AD-B40D-5B8095A6E705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36E0-6571-42B9-B107-4DD511AB7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4A6-A258-48AD-B40D-5B8095A6E705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36E0-6571-42B9-B107-4DD511AB7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4A6-A258-48AD-B40D-5B8095A6E705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36E0-6571-42B9-B107-4DD511AB7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4A6-A258-48AD-B40D-5B8095A6E705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36E0-6571-42B9-B107-4DD511AB7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4A6-A258-48AD-B40D-5B8095A6E705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36E0-6571-42B9-B107-4DD511AB7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4A6-A258-48AD-B40D-5B8095A6E705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36E0-6571-42B9-B107-4DD511AB7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4A6-A258-48AD-B40D-5B8095A6E705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36E0-6571-42B9-B107-4DD511AB7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4A6-A258-48AD-B40D-5B8095A6E705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36E0-6571-42B9-B107-4DD511AB7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4A6-A258-48AD-B40D-5B8095A6E705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36E0-6571-42B9-B107-4DD511AB7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4A6-A258-48AD-B40D-5B8095A6E705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36E0-6571-42B9-B107-4DD511AB7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AD4A6-A258-48AD-B40D-5B8095A6E705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A36E0-6571-42B9-B107-4DD511AB7A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_Document3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229600" cy="1600200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In a statistics class there are 18 juniors and 10 seniors; 6 of the seniors are females, and 12 of the juniors are males. If a student is selected at random, find the probability of selecting the following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04800" y="2133600"/>
          <a:ext cx="8610600" cy="2924175"/>
        </p:xfrm>
        <a:graphic>
          <a:graphicData uri="http://schemas.openxmlformats.org/presentationml/2006/ole">
            <p:oleObj spid="_x0000_s1026" name="Document" r:id="rId3" imgW="7016297" imgH="158181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914400"/>
          </a:xfrm>
        </p:spPr>
        <p:txBody>
          <a:bodyPr>
            <a:noAutofit/>
          </a:bodyPr>
          <a:lstStyle/>
          <a:p>
            <a:pPr algn="l"/>
            <a:r>
              <a:rPr lang="en-US" sz="2200" dirty="0"/>
              <a:t>A grocery store employs cashiers, stock clerks, and deli personnel. The distribution of employees according to marital status is shown here.</a:t>
            </a:r>
            <a:br>
              <a:rPr lang="en-US" sz="2200" dirty="0"/>
            </a:br>
            <a:endParaRPr lang="en-US" sz="22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2400" y="685800"/>
          <a:ext cx="11201400" cy="1600200"/>
        </p:xfrm>
        <a:graphic>
          <a:graphicData uri="http://schemas.openxmlformats.org/presentationml/2006/ole">
            <p:oleObj spid="_x0000_s2050" name="Document" r:id="rId3" imgW="7016297" imgH="979679" progId="Word.Document.12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28600" y="2133600"/>
          <a:ext cx="8534400" cy="4953000"/>
        </p:xfrm>
        <a:graphic>
          <a:graphicData uri="http://schemas.openxmlformats.org/presentationml/2006/ole">
            <p:oleObj spid="_x0000_s2051" name="Document" r:id="rId4" imgW="7016297" imgH="2809469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68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Microsoft Office Word Document</vt:lpstr>
      <vt:lpstr>In a statistics class there are 18 juniors and 10 seniors; 6 of the seniors are females, and 12 of the juniors are males. If a student is selected at random, find the probability of selecting the following:</vt:lpstr>
      <vt:lpstr>A grocery store employs cashiers, stock clerks, and deli personnel. The distribution of employees according to marital status is shown here.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a statistics class there are 18 juniors and 10 seniors; 6 of the seniors are females, and 12 of the juniors are males. If a student is selected at random, find the probability of selecting the following:</dc:title>
  <dc:creator>Alejandrino Rabutan</dc:creator>
  <cp:lastModifiedBy>Alejandrino Rabutan</cp:lastModifiedBy>
  <cp:revision>4</cp:revision>
  <dcterms:created xsi:type="dcterms:W3CDTF">2010-10-19T15:06:55Z</dcterms:created>
  <dcterms:modified xsi:type="dcterms:W3CDTF">2010-10-19T15:15:33Z</dcterms:modified>
</cp:coreProperties>
</file>