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D7A3C5-E87E-4024-9058-34CD7EAB4C0C}" type="datetimeFigureOut">
              <a:rPr lang="en-US" smtClean="0"/>
              <a:pPr/>
              <a:t>10/17/2010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661B3FD-9649-465C-9FC2-C29F8A328C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82000" cy="4953000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Determine if the following events are </a:t>
            </a:r>
            <a:r>
              <a:rPr lang="en-US" sz="3600" b="1" i="1" dirty="0" smtClean="0">
                <a:solidFill>
                  <a:schemeClr val="tx1"/>
                </a:solidFill>
              </a:rPr>
              <a:t>mutually exclusive </a:t>
            </a:r>
            <a:r>
              <a:rPr lang="en-US" sz="2800" dirty="0" smtClean="0">
                <a:solidFill>
                  <a:schemeClr val="tx1"/>
                </a:solidFill>
              </a:rPr>
              <a:t>or </a:t>
            </a:r>
            <a:r>
              <a:rPr lang="en-US" sz="3600" b="1" i="1" dirty="0" smtClean="0">
                <a:solidFill>
                  <a:schemeClr val="tx1"/>
                </a:solidFill>
              </a:rPr>
              <a:t>not</a:t>
            </a:r>
            <a:r>
              <a:rPr lang="en-US" sz="2800" dirty="0" smtClean="0">
                <a:solidFill>
                  <a:schemeClr val="tx1"/>
                </a:solidFill>
              </a:rPr>
              <a:t> when one card is drawn from an ordinary deck of cards.</a:t>
            </a:r>
          </a:p>
          <a:p>
            <a:pPr lvl="0" algn="l"/>
            <a:endParaRPr lang="en-US" sz="28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Getting </a:t>
            </a:r>
            <a:r>
              <a:rPr lang="en-US" sz="2800" dirty="0" smtClean="0">
                <a:solidFill>
                  <a:schemeClr val="tx1"/>
                </a:solidFill>
              </a:rPr>
              <a:t>a queen and a king.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Getting an ace and heart.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Getting a 7 and getting a jack.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Getting a face card and getting a spade.</a:t>
            </a: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23727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Warm Up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752600"/>
          </a:xfrm>
        </p:spPr>
        <p:txBody>
          <a:bodyPr>
            <a:noAutofit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</a:rPr>
              <a:t>In a statistics class there are 18 juniors and 10 seniors; 6 of the seniors are females, and 12 of the juniors are males. If a student is selected at random, find the probability of selecting the following: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228600" y="2286000"/>
          <a:ext cx="8686800" cy="3352800"/>
        </p:xfrm>
        <a:graphic>
          <a:graphicData uri="http://schemas.openxmlformats.org/presentationml/2006/ole">
            <p:oleObj spid="_x0000_s8194" name="Document" r:id="rId3" imgW="7016297" imgH="1581811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458200" cy="6019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Objective: TSWBAT find the probability of an event using the addition rules for probability.</a:t>
            </a:r>
          </a:p>
          <a:p>
            <a:r>
              <a:rPr lang="en-US" sz="3200" dirty="0" smtClean="0"/>
              <a:t>Standards: DA – 1.1, 1.2, &amp; 1.5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52400"/>
            <a:ext cx="8305800" cy="1219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dirty="0" smtClean="0"/>
              <a:t>Example 1</a:t>
            </a:r>
            <a:r>
              <a:rPr lang="en-US" dirty="0" smtClean="0"/>
              <a:t>: Determine which events are mutually exclusive and which are not when a single die is rolled. Then find the probability of each event.</a:t>
            </a:r>
          </a:p>
          <a:p>
            <a:pPr algn="just">
              <a:buNone/>
            </a:pP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304800" y="990600"/>
          <a:ext cx="8610599" cy="5867400"/>
        </p:xfrm>
        <a:graphic>
          <a:graphicData uri="http://schemas.openxmlformats.org/presentationml/2006/ole">
            <p:oleObj spid="_x0000_s1028" name="Document" r:id="rId3" imgW="7016297" imgH="2982946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Example 2:</a:t>
            </a:r>
            <a:r>
              <a:rPr lang="en-US" sz="2800" dirty="0" smtClean="0">
                <a:solidFill>
                  <a:schemeClr val="tx1"/>
                </a:solidFill>
              </a:rPr>
              <a:t> 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52400" y="990600"/>
          <a:ext cx="8763000" cy="4038600"/>
        </p:xfrm>
        <a:graphic>
          <a:graphicData uri="http://schemas.openxmlformats.org/presentationml/2006/ole">
            <p:oleObj spid="_x0000_s2050" name="Document" r:id="rId3" imgW="7016297" imgH="1568854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Example 3: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" y="838200"/>
          <a:ext cx="8915400" cy="3505200"/>
        </p:xfrm>
        <a:graphic>
          <a:graphicData uri="http://schemas.openxmlformats.org/presentationml/2006/ole">
            <p:oleObj spid="_x0000_s3074" name="Document" r:id="rId3" imgW="7016297" imgH="105742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Example 4: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152400" y="1371601"/>
          <a:ext cx="8763000" cy="2586038"/>
        </p:xfrm>
        <a:graphic>
          <a:graphicData uri="http://schemas.openxmlformats.org/presentationml/2006/ole">
            <p:oleObj spid="_x0000_s4098" name="Document" r:id="rId3" imgW="7016297" imgH="1057420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772400" cy="4873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Example 5: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152400" y="685800"/>
          <a:ext cx="8763000" cy="4495800"/>
        </p:xfrm>
        <a:graphic>
          <a:graphicData uri="http://schemas.openxmlformats.org/presentationml/2006/ole">
            <p:oleObj spid="_x0000_s5123" name="Document" r:id="rId3" imgW="7016297" imgH="285841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</a:rPr>
              <a:t>Determine whether these events are mutually exclusive. Find the probability of each event.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52400" y="990600"/>
          <a:ext cx="8763000" cy="5638799"/>
        </p:xfrm>
        <a:graphic>
          <a:graphicData uri="http://schemas.openxmlformats.org/presentationml/2006/ole">
            <p:oleObj spid="_x0000_s6146" name="Document" r:id="rId3" imgW="7016297" imgH="4158057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772400" cy="487362"/>
          </a:xfrm>
        </p:spPr>
        <p:txBody>
          <a:bodyPr>
            <a:normAutofit fontScale="90000"/>
          </a:bodyPr>
          <a:lstStyle/>
          <a:p>
            <a:pPr lvl="0"/>
            <a:r>
              <a:rPr lang="en-US" sz="2800" dirty="0" smtClean="0">
                <a:solidFill>
                  <a:schemeClr val="tx1"/>
                </a:solidFill>
              </a:rPr>
              <a:t>Solve the problem.</a:t>
            </a:r>
            <a:endParaRPr lang="en-US" sz="2800" dirty="0">
              <a:solidFill>
                <a:schemeClr val="tx1"/>
              </a:solidFill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8600" y="1143000"/>
          <a:ext cx="8763000" cy="3657600"/>
        </p:xfrm>
        <a:graphic>
          <a:graphicData uri="http://schemas.openxmlformats.org/presentationml/2006/ole">
            <p:oleObj spid="_x0000_s7170" name="Document" r:id="rId3" imgW="7016297" imgH="1739452" progId="Word.Document.12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23</TotalTime>
  <Words>182</Words>
  <Application>Microsoft Office PowerPoint</Application>
  <PresentationFormat>On-screen Show (4:3)</PresentationFormat>
  <Paragraphs>17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Equity</vt:lpstr>
      <vt:lpstr>Document</vt:lpstr>
      <vt:lpstr>Warm Up</vt:lpstr>
      <vt:lpstr>Slide 2</vt:lpstr>
      <vt:lpstr>Slide 3</vt:lpstr>
      <vt:lpstr>Example 2:  </vt:lpstr>
      <vt:lpstr>Example 3: </vt:lpstr>
      <vt:lpstr>Example 4: </vt:lpstr>
      <vt:lpstr>Example 5:  </vt:lpstr>
      <vt:lpstr>Determine whether these events are mutually exclusive. Find the probability of each event.</vt:lpstr>
      <vt:lpstr>Solve the problem.</vt:lpstr>
      <vt:lpstr>In a statistics class there are 18 juniors and 10 seniors; 6 of the seniors are females, and 12 of the juniors are males. If a student is selected at random, find the probability of selecting the following: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</dc:title>
  <dc:creator>Alejandrino Rabutan</dc:creator>
  <cp:lastModifiedBy>Alejandrino Rabutan</cp:lastModifiedBy>
  <cp:revision>8</cp:revision>
  <dcterms:created xsi:type="dcterms:W3CDTF">2010-10-18T01:29:44Z</dcterms:created>
  <dcterms:modified xsi:type="dcterms:W3CDTF">2010-10-18T01:53:14Z</dcterms:modified>
</cp:coreProperties>
</file>